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  <p:sldMasterId id="2147483685" r:id="rId2"/>
    <p:sldMasterId id="2147483686" r:id="rId3"/>
    <p:sldMasterId id="2147483751" r:id="rId4"/>
    <p:sldMasterId id="2147483701" r:id="rId5"/>
    <p:sldMasterId id="2147483715" r:id="rId6"/>
    <p:sldMasterId id="2147483729" r:id="rId7"/>
    <p:sldMasterId id="2147483743" r:id="rId8"/>
    <p:sldMasterId id="2147483763" r:id="rId9"/>
    <p:sldMasterId id="2147483778" r:id="rId10"/>
  </p:sldMasterIdLst>
  <p:notesMasterIdLst>
    <p:notesMasterId r:id="rId20"/>
  </p:notesMasterIdLst>
  <p:handoutMasterIdLst>
    <p:handoutMasterId r:id="rId21"/>
  </p:handoutMasterIdLst>
  <p:sldIdLst>
    <p:sldId id="256" r:id="rId11"/>
    <p:sldId id="424" r:id="rId12"/>
    <p:sldId id="425" r:id="rId13"/>
    <p:sldId id="427" r:id="rId14"/>
    <p:sldId id="426" r:id="rId15"/>
    <p:sldId id="428" r:id="rId16"/>
    <p:sldId id="430" r:id="rId17"/>
    <p:sldId id="429" r:id="rId18"/>
    <p:sldId id="431" r:id="rId19"/>
  </p:sldIdLst>
  <p:sldSz cx="9906000" cy="6858000" type="A4"/>
  <p:notesSz cx="6883400" cy="9906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12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000000"/>
          </p15:clr>
        </p15:guide>
        <p15:guide id="2" pos="2169">
          <p15:clr>
            <a:srgbClr val="000000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 Modesto Lucio" initials="MML" lastIdx="1" clrIdx="0">
    <p:extLst>
      <p:ext uri="{19B8F6BF-5375-455C-9EA6-DF929625EA0E}">
        <p15:presenceInfo xmlns:p15="http://schemas.microsoft.com/office/powerpoint/2012/main" userId="Michel Modesto Lucio" providerId="None"/>
      </p:ext>
    </p:extLst>
  </p:cmAuthor>
  <p:cmAuthor id="2" name="Michel Modesto Lucio" initials="MML [2]" lastIdx="1" clrIdx="1">
    <p:extLst>
      <p:ext uri="{19B8F6BF-5375-455C-9EA6-DF929625EA0E}">
        <p15:presenceInfo xmlns:p15="http://schemas.microsoft.com/office/powerpoint/2012/main" userId="S-1-5-21-3467313907-1213806960-2174068774-3413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3B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8177C3-82D6-4236-9C66-1DBC7D4C0BC9}">
  <a:tblStyle styleId="{148177C3-82D6-4236-9C66-1DBC7D4C0B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157" autoAdjust="0"/>
  </p:normalViewPr>
  <p:slideViewPr>
    <p:cSldViewPr snapToGrid="0">
      <p:cViewPr varScale="1">
        <p:scale>
          <a:sx n="76" d="100"/>
          <a:sy n="76" d="100"/>
        </p:scale>
        <p:origin x="1445" y="53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64" y="90"/>
      </p:cViewPr>
      <p:guideLst>
        <p:guide orient="horz" pos="3120"/>
        <p:guide pos="21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98900" y="0"/>
            <a:ext cx="29829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B9285-6BB1-4289-BED3-4905E4D02463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829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98900" y="9409113"/>
            <a:ext cx="29829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7EFB1-B829-4A12-87D5-A720B504C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2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00" tIns="46950" rIns="93900" bIns="469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97312" y="0"/>
            <a:ext cx="2984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00" tIns="46950" rIns="93900" bIns="469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58825" y="741362"/>
            <a:ext cx="5365800" cy="371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7387" y="4705350"/>
            <a:ext cx="5508600" cy="4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00" tIns="46950" rIns="93900" bIns="469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07525"/>
            <a:ext cx="2982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00" tIns="46950" rIns="93900" bIns="469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97312" y="9407525"/>
            <a:ext cx="29844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900" tIns="46950" rIns="93900" bIns="46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120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:notes"/>
          <p:cNvSpPr txBox="1">
            <a:spLocks noGrp="1"/>
          </p:cNvSpPr>
          <p:nvPr>
            <p:ph type="body" idx="1"/>
          </p:nvPr>
        </p:nvSpPr>
        <p:spPr>
          <a:xfrm>
            <a:off x="687387" y="4705350"/>
            <a:ext cx="5508600" cy="4459200"/>
          </a:xfrm>
          <a:prstGeom prst="rect">
            <a:avLst/>
          </a:prstGeom>
        </p:spPr>
        <p:txBody>
          <a:bodyPr spcFirstLastPara="1" wrap="square" lIns="93900" tIns="46950" rIns="93900" bIns="46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8825" y="741363"/>
            <a:ext cx="536575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94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 rot="5400000">
            <a:off x="5370600" y="2086038"/>
            <a:ext cx="58515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 rot="5400000">
            <a:off x="836700" y="-66612"/>
            <a:ext cx="5851500" cy="6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7">
            <a:extLst>
              <a:ext uri="{FF2B5EF4-FFF2-40B4-BE49-F238E27FC236}">
                <a16:creationId xmlns:a16="http://schemas.microsoft.com/office/drawing/2014/main" id="{54748E45-75FB-46C5-A1DE-4E4A83703A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7437" y="1204912"/>
            <a:ext cx="5361519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9">
            <a:extLst>
              <a:ext uri="{FF2B5EF4-FFF2-40B4-BE49-F238E27FC236}">
                <a16:creationId xmlns:a16="http://schemas.microsoft.com/office/drawing/2014/main" id="{CF5A6730-999A-429E-8D1E-2F17ECE55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436" y="365125"/>
            <a:ext cx="7130260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/>
                </a:solidFill>
              </a:defRPr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7B85E0A-2F02-4F1B-B4DE-2B368FA502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3141" y="1296986"/>
            <a:ext cx="26325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1349863557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DD17CA3-1063-4888-8A2D-BC9B0CD76511}"/>
              </a:ext>
            </a:extLst>
          </p:cNvPr>
          <p:cNvSpPr/>
          <p:nvPr/>
        </p:nvSpPr>
        <p:spPr>
          <a:xfrm>
            <a:off x="8538195" y="0"/>
            <a:ext cx="136780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SENAI_Grandão_Fundo_Suprior">
            <a:extLst>
              <a:ext uri="{FF2B5EF4-FFF2-40B4-BE49-F238E27FC236}">
                <a16:creationId xmlns:a16="http://schemas.microsoft.com/office/drawing/2014/main" id="{72600B9E-404E-4C3E-9935-AC08E637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23" t="10573" r="27383"/>
          <a:stretch/>
        </p:blipFill>
        <p:spPr>
          <a:xfrm>
            <a:off x="1" y="1"/>
            <a:ext cx="9906000" cy="357081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9254896-F8F7-4D3E-9818-E7A9DB85F8DD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93E3FDA3-5DE9-4EEF-915D-2188D34A6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21052C-03D7-4A32-9A06-7750E72D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62381473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/>
        </p:nvSpPr>
        <p:spPr>
          <a:xfrm>
            <a:off x="0" y="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2E376FAB-2E15-4C40-BD0A-FD5AC4EF9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58053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/>
        </p:nvSpPr>
        <p:spPr>
          <a:xfrm>
            <a:off x="0" y="343800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579050-B7BD-4564-884F-79D11DE2F08A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2067357879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/>
        </p:nvSpPr>
        <p:spPr>
          <a:xfrm>
            <a:off x="0" y="0"/>
            <a:ext cx="3510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3174" y="1204912"/>
            <a:ext cx="5950551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3173" y="365125"/>
            <a:ext cx="4417364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9C5CAEC9-E394-4361-87DA-8C9096A71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373" y="3429000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>
                <a:solidFill>
                  <a:schemeClr val="bg1"/>
                </a:solidFill>
              </a:defRPr>
            </a:lvl2pPr>
            <a:lvl3pPr algn="r">
              <a:defRPr sz="2400">
                <a:solidFill>
                  <a:schemeClr val="bg1"/>
                </a:solidFill>
              </a:defRPr>
            </a:lvl3pPr>
            <a:lvl4pPr algn="r">
              <a:defRPr sz="2400">
                <a:solidFill>
                  <a:schemeClr val="bg1"/>
                </a:solidFill>
              </a:defRPr>
            </a:lvl4pPr>
            <a:lvl5pPr algn="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uma breve descrição.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725125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F39E9C-BE36-4819-B9C3-551A983C169F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2618845124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/>
        </p:nvSpPr>
        <p:spPr>
          <a:xfrm>
            <a:off x="0" y="0"/>
            <a:ext cx="1170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0876" y="1204912"/>
            <a:ext cx="8312849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0875" y="365125"/>
            <a:ext cx="6779663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365126"/>
            <a:ext cx="585000" cy="6239786"/>
          </a:xfrm>
          <a:prstGeom prst="rect">
            <a:avLst/>
          </a:prstGeom>
        </p:spPr>
        <p:txBody>
          <a:bodyPr vert="vert270"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2A56DC-38A1-4BC4-96D9-A97482192098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231524402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/>
        </p:nvSpPr>
        <p:spPr>
          <a:xfrm>
            <a:off x="0" y="1098000"/>
            <a:ext cx="9906000" cy="5760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SENAI_Vertical_Direita">
            <a:extLst>
              <a:ext uri="{FF2B5EF4-FFF2-40B4-BE49-F238E27FC236}">
                <a16:creationId xmlns:a16="http://schemas.microsoft.com/office/drawing/2014/main" id="{2DC75ADF-24C2-41CB-9BC8-C1B9FCDBBF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299" r="2884" b="12746"/>
          <a:stretch/>
        </p:blipFill>
        <p:spPr>
          <a:xfrm rot="16200000">
            <a:off x="5879158" y="2831159"/>
            <a:ext cx="6858001" cy="119568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254D18-C4BD-4B31-8279-5458358B5AD6}"/>
              </a:ext>
            </a:extLst>
          </p:cNvPr>
          <p:cNvSpPr/>
          <p:nvPr/>
        </p:nvSpPr>
        <p:spPr>
          <a:xfrm>
            <a:off x="8710315" y="1098000"/>
            <a:ext cx="1195685" cy="5760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7">
            <a:extLst>
              <a:ext uri="{FF2B5EF4-FFF2-40B4-BE49-F238E27FC236}">
                <a16:creationId xmlns:a16="http://schemas.microsoft.com/office/drawing/2014/main" id="{CB6120A8-B7C8-410E-A3CF-DD15C9D0FBCB}"/>
              </a:ext>
            </a:extLst>
          </p:cNvPr>
          <p:cNvGrpSpPr/>
          <p:nvPr/>
        </p:nvGrpSpPr>
        <p:grpSpPr>
          <a:xfrm>
            <a:off x="0" y="-32084"/>
            <a:ext cx="9906000" cy="1130084"/>
            <a:chOff x="0" y="0"/>
            <a:chExt cx="12192000" cy="11300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77AA1E1-9113-4910-B099-0F77AF340181}"/>
                </a:ext>
              </a:extLst>
            </p:cNvPr>
            <p:cNvSpPr/>
            <p:nvPr userDrawn="1"/>
          </p:nvSpPr>
          <p:spPr>
            <a:xfrm>
              <a:off x="0" y="0"/>
              <a:ext cx="12192000" cy="1130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Logo_Superior_Direito">
              <a:extLst>
                <a:ext uri="{FF2B5EF4-FFF2-40B4-BE49-F238E27FC236}">
                  <a16:creationId xmlns:a16="http://schemas.microsoft.com/office/drawing/2014/main" id="{2E376FAB-2E15-4C40-BD0A-FD5AC4EF9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000" y="320084"/>
              <a:ext cx="1683453" cy="48600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ED6276-5773-4813-BB4F-4E0D747DFA62}"/>
                </a:ext>
              </a:extLst>
            </p:cNvPr>
            <p:cNvSpPr/>
            <p:nvPr userDrawn="1"/>
          </p:nvSpPr>
          <p:spPr>
            <a:xfrm>
              <a:off x="0" y="529042"/>
              <a:ext cx="792000" cy="72000"/>
            </a:xfrm>
            <a:prstGeom prst="rect">
              <a:avLst/>
            </a:prstGeom>
            <a:solidFill>
              <a:srgbClr val="DD2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24918"/>
            <a:ext cx="7429500" cy="720000"/>
          </a:xfrm>
          <a:prstGeom prst="rect">
            <a:avLst/>
          </a:prstGeom>
        </p:spPr>
        <p:txBody>
          <a:bodyPr anchor="t"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E29EEE5-3357-422A-A84F-C025B4673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1013A8-8A84-4A5F-A0A9-26449EF863E1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3121190544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Em bra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6482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7DD23-5884-44BF-AE23-E5EB98A7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007FB2-8069-483F-A5AC-13BA65D51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59155543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D7DA1-A181-46B5-A37A-3AA960C8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B92FA-8B03-41EE-905B-8D6ACF2D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366021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ctrTitle"/>
          </p:nvPr>
        </p:nvSpPr>
        <p:spPr>
          <a:xfrm>
            <a:off x="742950" y="2130425"/>
            <a:ext cx="84201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45FF2-4C40-4CE1-A017-9FC31895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DF2462-4F9B-465C-86CC-75DA85F95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7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0D011E-73F5-458C-8DA9-381EE2C88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4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97047965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FED5B-7278-43E8-B137-A088093F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761C11-092F-4774-855F-3E15D83E5B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2328" y="1264068"/>
            <a:ext cx="419070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41621A-371E-489D-ADFD-BD3E15BE3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087978"/>
            <a:ext cx="4190702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E3F5C7-C0BB-459E-84CF-19DF089BC77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14913" y="1264068"/>
            <a:ext cx="4211340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93A4FD8-FE96-411D-9506-20FF8B7E0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087980"/>
            <a:ext cx="4211340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05888970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NAI_Vertical_Lateral_Direita">
            <a:extLst>
              <a:ext uri="{FF2B5EF4-FFF2-40B4-BE49-F238E27FC236}">
                <a16:creationId xmlns:a16="http://schemas.microsoft.com/office/drawing/2014/main" id="{0E10692E-F44F-4E5C-9B77-AE57178C64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03500" y="1"/>
            <a:ext cx="38025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D15C6DAF-3621-4DC9-A166-DA647F7F6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4759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NAI_Vertical_Lateral_Direita">
            <a:extLst>
              <a:ext uri="{FF2B5EF4-FFF2-40B4-BE49-F238E27FC236}">
                <a16:creationId xmlns:a16="http://schemas.microsoft.com/office/drawing/2014/main" id="{16CFD884-FD81-4F3E-83FE-0ADC2253F7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1000" y="1"/>
            <a:ext cx="5265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D15C6DAF-3621-4DC9-A166-DA647F7F6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11180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7">
            <a:extLst>
              <a:ext uri="{FF2B5EF4-FFF2-40B4-BE49-F238E27FC236}">
                <a16:creationId xmlns:a16="http://schemas.microsoft.com/office/drawing/2014/main" id="{54748E45-75FB-46C5-A1DE-4E4A83703A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7437" y="1204912"/>
            <a:ext cx="5361519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9">
            <a:extLst>
              <a:ext uri="{FF2B5EF4-FFF2-40B4-BE49-F238E27FC236}">
                <a16:creationId xmlns:a16="http://schemas.microsoft.com/office/drawing/2014/main" id="{CF5A6730-999A-429E-8D1E-2F17ECE55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436" y="365125"/>
            <a:ext cx="7130260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/>
                </a:solidFill>
              </a:defRPr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7B85E0A-2F02-4F1B-B4DE-2B368FA502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3141" y="1296986"/>
            <a:ext cx="26325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200755065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DD17CA3-1063-4888-8A2D-BC9B0CD76511}"/>
              </a:ext>
            </a:extLst>
          </p:cNvPr>
          <p:cNvSpPr/>
          <p:nvPr/>
        </p:nvSpPr>
        <p:spPr>
          <a:xfrm>
            <a:off x="8538195" y="0"/>
            <a:ext cx="136780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SENAI_Grandão_Fundo_Suprior">
            <a:extLst>
              <a:ext uri="{FF2B5EF4-FFF2-40B4-BE49-F238E27FC236}">
                <a16:creationId xmlns:a16="http://schemas.microsoft.com/office/drawing/2014/main" id="{72600B9E-404E-4C3E-9935-AC08E637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23" t="10573" r="27383"/>
          <a:stretch/>
        </p:blipFill>
        <p:spPr>
          <a:xfrm>
            <a:off x="1" y="1"/>
            <a:ext cx="9906000" cy="357081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9254896-F8F7-4D3E-9818-E7A9DB85F8DD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93E3FDA3-5DE9-4EEF-915D-2188D34A6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21052C-03D7-4A32-9A06-7750E72D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45953340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/>
        </p:nvSpPr>
        <p:spPr>
          <a:xfrm>
            <a:off x="0" y="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2E376FAB-2E15-4C40-BD0A-FD5AC4EF9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57821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/>
        </p:nvSpPr>
        <p:spPr>
          <a:xfrm>
            <a:off x="0" y="343800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579050-B7BD-4564-884F-79D11DE2F08A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967353552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/>
        </p:nvSpPr>
        <p:spPr>
          <a:xfrm>
            <a:off x="0" y="0"/>
            <a:ext cx="3510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3174" y="1204912"/>
            <a:ext cx="5950551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3173" y="365125"/>
            <a:ext cx="4417364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9C5CAEC9-E394-4361-87DA-8C9096A71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373" y="3429000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>
                <a:solidFill>
                  <a:schemeClr val="bg1"/>
                </a:solidFill>
              </a:defRPr>
            </a:lvl2pPr>
            <a:lvl3pPr algn="r">
              <a:defRPr sz="2400">
                <a:solidFill>
                  <a:schemeClr val="bg1"/>
                </a:solidFill>
              </a:defRPr>
            </a:lvl3pPr>
            <a:lvl4pPr algn="r">
              <a:defRPr sz="2400">
                <a:solidFill>
                  <a:schemeClr val="bg1"/>
                </a:solidFill>
              </a:defRPr>
            </a:lvl4pPr>
            <a:lvl5pPr algn="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uma breve descrição.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725125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F39E9C-BE36-4819-B9C3-551A983C169F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3000877740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/>
        </p:nvSpPr>
        <p:spPr>
          <a:xfrm>
            <a:off x="0" y="0"/>
            <a:ext cx="1170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0876" y="1204912"/>
            <a:ext cx="8312849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0875" y="365125"/>
            <a:ext cx="6779663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365126"/>
            <a:ext cx="585000" cy="6239786"/>
          </a:xfrm>
          <a:prstGeom prst="rect">
            <a:avLst/>
          </a:prstGeom>
        </p:spPr>
        <p:txBody>
          <a:bodyPr vert="vert270"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2A56DC-38A1-4BC4-96D9-A97482192098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5564695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 rot="5400000">
            <a:off x="5370600" y="2086038"/>
            <a:ext cx="585150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body" idx="1"/>
          </p:nvPr>
        </p:nvSpPr>
        <p:spPr>
          <a:xfrm rot="5400000">
            <a:off x="836700" y="-66612"/>
            <a:ext cx="5851500" cy="6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/>
        </p:nvSpPr>
        <p:spPr>
          <a:xfrm>
            <a:off x="0" y="1098000"/>
            <a:ext cx="9906000" cy="5760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SENAI_Vertical_Direita">
            <a:extLst>
              <a:ext uri="{FF2B5EF4-FFF2-40B4-BE49-F238E27FC236}">
                <a16:creationId xmlns:a16="http://schemas.microsoft.com/office/drawing/2014/main" id="{2DC75ADF-24C2-41CB-9BC8-C1B9FCDBBF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299" r="2884" b="12746"/>
          <a:stretch/>
        </p:blipFill>
        <p:spPr>
          <a:xfrm rot="16200000">
            <a:off x="5879158" y="2831159"/>
            <a:ext cx="6858001" cy="119568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254D18-C4BD-4B31-8279-5458358B5AD6}"/>
              </a:ext>
            </a:extLst>
          </p:cNvPr>
          <p:cNvSpPr/>
          <p:nvPr/>
        </p:nvSpPr>
        <p:spPr>
          <a:xfrm>
            <a:off x="8710315" y="1098000"/>
            <a:ext cx="1195685" cy="5760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7">
            <a:extLst>
              <a:ext uri="{FF2B5EF4-FFF2-40B4-BE49-F238E27FC236}">
                <a16:creationId xmlns:a16="http://schemas.microsoft.com/office/drawing/2014/main" id="{CB6120A8-B7C8-410E-A3CF-DD15C9D0FBCB}"/>
              </a:ext>
            </a:extLst>
          </p:cNvPr>
          <p:cNvGrpSpPr/>
          <p:nvPr/>
        </p:nvGrpSpPr>
        <p:grpSpPr>
          <a:xfrm>
            <a:off x="0" y="-32084"/>
            <a:ext cx="9906000" cy="1130084"/>
            <a:chOff x="0" y="0"/>
            <a:chExt cx="12192000" cy="11300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77AA1E1-9113-4910-B099-0F77AF340181}"/>
                </a:ext>
              </a:extLst>
            </p:cNvPr>
            <p:cNvSpPr/>
            <p:nvPr userDrawn="1"/>
          </p:nvSpPr>
          <p:spPr>
            <a:xfrm>
              <a:off x="0" y="0"/>
              <a:ext cx="12192000" cy="1130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Logo_Superior_Direito">
              <a:extLst>
                <a:ext uri="{FF2B5EF4-FFF2-40B4-BE49-F238E27FC236}">
                  <a16:creationId xmlns:a16="http://schemas.microsoft.com/office/drawing/2014/main" id="{2E376FAB-2E15-4C40-BD0A-FD5AC4EF9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000" y="320084"/>
              <a:ext cx="1683453" cy="48600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ED6276-5773-4813-BB4F-4E0D747DFA62}"/>
                </a:ext>
              </a:extLst>
            </p:cNvPr>
            <p:cNvSpPr/>
            <p:nvPr userDrawn="1"/>
          </p:nvSpPr>
          <p:spPr>
            <a:xfrm>
              <a:off x="0" y="529042"/>
              <a:ext cx="792000" cy="72000"/>
            </a:xfrm>
            <a:prstGeom prst="rect">
              <a:avLst/>
            </a:prstGeom>
            <a:solidFill>
              <a:srgbClr val="DD2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24918"/>
            <a:ext cx="7429500" cy="720000"/>
          </a:xfrm>
          <a:prstGeom prst="rect">
            <a:avLst/>
          </a:prstGeom>
        </p:spPr>
        <p:txBody>
          <a:bodyPr anchor="t"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E29EEE5-3357-422A-A84F-C025B4673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1013A8-8A84-4A5F-A0A9-26449EF863E1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20385617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body" idx="1"/>
          </p:nvPr>
        </p:nvSpPr>
        <p:spPr>
          <a:xfrm rot="5400000">
            <a:off x="2689950" y="-594450"/>
            <a:ext cx="45261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1941513" y="4800600"/>
            <a:ext cx="5943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>
            <a:spLocks noGrp="1"/>
          </p:cNvSpPr>
          <p:nvPr>
            <p:ph type="pic" idx="2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body" idx="1"/>
          </p:nvPr>
        </p:nvSpPr>
        <p:spPr>
          <a:xfrm>
            <a:off x="1941513" y="5367338"/>
            <a:ext cx="59436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95300" y="273050"/>
            <a:ext cx="32592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873500" y="273050"/>
            <a:ext cx="55371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2"/>
          </p:nvPr>
        </p:nvSpPr>
        <p:spPr>
          <a:xfrm>
            <a:off x="495300" y="1435100"/>
            <a:ext cx="32592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1"/>
          </p:nvPr>
        </p:nvSpPr>
        <p:spPr>
          <a:xfrm>
            <a:off x="495300" y="1535113"/>
            <a:ext cx="43767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34"/>
          <p:cNvSpPr txBox="1">
            <a:spLocks noGrp="1"/>
          </p:cNvSpPr>
          <p:nvPr>
            <p:ph type="body" idx="2"/>
          </p:nvPr>
        </p:nvSpPr>
        <p:spPr>
          <a:xfrm>
            <a:off x="495300" y="2174875"/>
            <a:ext cx="437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3" name="Google Shape;173;p34"/>
          <p:cNvSpPr txBox="1">
            <a:spLocks noGrp="1"/>
          </p:cNvSpPr>
          <p:nvPr>
            <p:ph type="body" idx="3"/>
          </p:nvPr>
        </p:nvSpPr>
        <p:spPr>
          <a:xfrm>
            <a:off x="5032375" y="1535113"/>
            <a:ext cx="4378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body" idx="4"/>
          </p:nvPr>
        </p:nvSpPr>
        <p:spPr>
          <a:xfrm>
            <a:off x="5032375" y="2174875"/>
            <a:ext cx="4378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4381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2"/>
          </p:nvPr>
        </p:nvSpPr>
        <p:spPr>
          <a:xfrm>
            <a:off x="5029200" y="1600200"/>
            <a:ext cx="4381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 rot="5400000">
            <a:off x="2689950" y="-594450"/>
            <a:ext cx="45261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782638" y="4406900"/>
            <a:ext cx="8420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body" idx="1"/>
          </p:nvPr>
        </p:nvSpPr>
        <p:spPr>
          <a:xfrm>
            <a:off x="782638" y="2906713"/>
            <a:ext cx="84201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7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>
            <a:spLocks noGrp="1"/>
          </p:cNvSpPr>
          <p:nvPr>
            <p:ph type="ctrTitle"/>
          </p:nvPr>
        </p:nvSpPr>
        <p:spPr>
          <a:xfrm>
            <a:off x="742950" y="2130425"/>
            <a:ext cx="84201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7DD23-5884-44BF-AE23-E5EB98A7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007FB2-8069-483F-A5AC-13BA65D51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127143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D7DA1-A181-46B5-A37A-3AA960C8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B92FA-8B03-41EE-905B-8D6ACF2D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8701225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45FF2-4C40-4CE1-A017-9FC31895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DF2462-4F9B-465C-86CC-75DA85F95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7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0D011E-73F5-458C-8DA9-381EE2C88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4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6353348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FED5B-7278-43E8-B137-A088093F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761C11-092F-4774-855F-3E15D83E5B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2328" y="1264068"/>
            <a:ext cx="419070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41621A-371E-489D-ADFD-BD3E15BE3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087978"/>
            <a:ext cx="4190702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E3F5C7-C0BB-459E-84CF-19DF089BC77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14913" y="1264068"/>
            <a:ext cx="4211340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93A4FD8-FE96-411D-9506-20FF8B7E0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087980"/>
            <a:ext cx="4211340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5357310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NAI_Vertical_Lateral_Direita">
            <a:extLst>
              <a:ext uri="{FF2B5EF4-FFF2-40B4-BE49-F238E27FC236}">
                <a16:creationId xmlns:a16="http://schemas.microsoft.com/office/drawing/2014/main" id="{0E10692E-F44F-4E5C-9B77-AE57178C64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03500" y="1"/>
            <a:ext cx="38025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D15C6DAF-3621-4DC9-A166-DA647F7F6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901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NAI_Vertical_Lateral_Direita">
            <a:extLst>
              <a:ext uri="{FF2B5EF4-FFF2-40B4-BE49-F238E27FC236}">
                <a16:creationId xmlns:a16="http://schemas.microsoft.com/office/drawing/2014/main" id="{16CFD884-FD81-4F3E-83FE-0ADC2253F7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1000" y="1"/>
            <a:ext cx="5265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D15C6DAF-3621-4DC9-A166-DA647F7F6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2195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7">
            <a:extLst>
              <a:ext uri="{FF2B5EF4-FFF2-40B4-BE49-F238E27FC236}">
                <a16:creationId xmlns:a16="http://schemas.microsoft.com/office/drawing/2014/main" id="{54748E45-75FB-46C5-A1DE-4E4A83703A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7437" y="1204912"/>
            <a:ext cx="5361519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9">
            <a:extLst>
              <a:ext uri="{FF2B5EF4-FFF2-40B4-BE49-F238E27FC236}">
                <a16:creationId xmlns:a16="http://schemas.microsoft.com/office/drawing/2014/main" id="{CF5A6730-999A-429E-8D1E-2F17ECE55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436" y="365125"/>
            <a:ext cx="7130260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/>
                </a:solidFill>
              </a:defRPr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7B85E0A-2F02-4F1B-B4DE-2B368FA502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3141" y="1296986"/>
            <a:ext cx="26325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13812352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1941513" y="4800600"/>
            <a:ext cx="59436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>
            <a:spLocks noGrp="1"/>
          </p:cNvSpPr>
          <p:nvPr>
            <p:ph type="pic" idx="2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941513" y="5367338"/>
            <a:ext cx="59436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DD17CA3-1063-4888-8A2D-BC9B0CD76511}"/>
              </a:ext>
            </a:extLst>
          </p:cNvPr>
          <p:cNvSpPr/>
          <p:nvPr/>
        </p:nvSpPr>
        <p:spPr>
          <a:xfrm>
            <a:off x="8538195" y="0"/>
            <a:ext cx="136780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SENAI_Grandão_Fundo_Suprior">
            <a:extLst>
              <a:ext uri="{FF2B5EF4-FFF2-40B4-BE49-F238E27FC236}">
                <a16:creationId xmlns:a16="http://schemas.microsoft.com/office/drawing/2014/main" id="{72600B9E-404E-4C3E-9935-AC08E637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23" t="10573" r="27383"/>
          <a:stretch/>
        </p:blipFill>
        <p:spPr>
          <a:xfrm>
            <a:off x="1" y="1"/>
            <a:ext cx="9906000" cy="357081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9254896-F8F7-4D3E-9818-E7A9DB85F8DD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93E3FDA3-5DE9-4EEF-915D-2188D34A65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21052C-03D7-4A32-9A06-7750E72D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62601239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/>
        </p:nvSpPr>
        <p:spPr>
          <a:xfrm>
            <a:off x="0" y="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2E376FAB-2E15-4C40-BD0A-FD5AC4EF9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1483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/>
        </p:nvSpPr>
        <p:spPr>
          <a:xfrm>
            <a:off x="0" y="343800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579050-B7BD-4564-884F-79D11DE2F08A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112135702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/>
        </p:nvSpPr>
        <p:spPr>
          <a:xfrm>
            <a:off x="0" y="0"/>
            <a:ext cx="3510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3174" y="1204912"/>
            <a:ext cx="5950551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3173" y="365125"/>
            <a:ext cx="4417364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9C5CAEC9-E394-4361-87DA-8C9096A71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373" y="3429000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>
                <a:solidFill>
                  <a:schemeClr val="bg1"/>
                </a:solidFill>
              </a:defRPr>
            </a:lvl2pPr>
            <a:lvl3pPr algn="r">
              <a:defRPr sz="2400">
                <a:solidFill>
                  <a:schemeClr val="bg1"/>
                </a:solidFill>
              </a:defRPr>
            </a:lvl3pPr>
            <a:lvl4pPr algn="r">
              <a:defRPr sz="2400">
                <a:solidFill>
                  <a:schemeClr val="bg1"/>
                </a:solidFill>
              </a:defRPr>
            </a:lvl4pPr>
            <a:lvl5pPr algn="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uma breve descrição.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725125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F39E9C-BE36-4819-B9C3-551A983C169F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249604935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/>
        </p:nvSpPr>
        <p:spPr>
          <a:xfrm>
            <a:off x="0" y="0"/>
            <a:ext cx="1170000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0876" y="1204912"/>
            <a:ext cx="8312849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0875" y="365125"/>
            <a:ext cx="6779663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365126"/>
            <a:ext cx="585000" cy="6239786"/>
          </a:xfrm>
          <a:prstGeom prst="rect">
            <a:avLst/>
          </a:prstGeom>
        </p:spPr>
        <p:txBody>
          <a:bodyPr vert="vert270"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2A56DC-38A1-4BC4-96D9-A97482192098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43658833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/>
        </p:nvSpPr>
        <p:spPr>
          <a:xfrm>
            <a:off x="0" y="1098000"/>
            <a:ext cx="9906000" cy="5760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SENAI_Vertical_Direita">
            <a:extLst>
              <a:ext uri="{FF2B5EF4-FFF2-40B4-BE49-F238E27FC236}">
                <a16:creationId xmlns:a16="http://schemas.microsoft.com/office/drawing/2014/main" id="{2DC75ADF-24C2-41CB-9BC8-C1B9FCDBBF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299" r="2884" b="12746"/>
          <a:stretch/>
        </p:blipFill>
        <p:spPr>
          <a:xfrm rot="16200000">
            <a:off x="5879158" y="2831159"/>
            <a:ext cx="6858001" cy="119568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254D18-C4BD-4B31-8279-5458358B5AD6}"/>
              </a:ext>
            </a:extLst>
          </p:cNvPr>
          <p:cNvSpPr/>
          <p:nvPr/>
        </p:nvSpPr>
        <p:spPr>
          <a:xfrm>
            <a:off x="8710315" y="1098000"/>
            <a:ext cx="1195685" cy="5760000"/>
          </a:xfrm>
          <a:prstGeom prst="rect">
            <a:avLst/>
          </a:prstGeom>
          <a:solidFill>
            <a:srgbClr val="DD213C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7">
            <a:extLst>
              <a:ext uri="{FF2B5EF4-FFF2-40B4-BE49-F238E27FC236}">
                <a16:creationId xmlns:a16="http://schemas.microsoft.com/office/drawing/2014/main" id="{CB6120A8-B7C8-410E-A3CF-DD15C9D0FBCB}"/>
              </a:ext>
            </a:extLst>
          </p:cNvPr>
          <p:cNvGrpSpPr/>
          <p:nvPr/>
        </p:nvGrpSpPr>
        <p:grpSpPr>
          <a:xfrm>
            <a:off x="0" y="-32084"/>
            <a:ext cx="9906000" cy="1130084"/>
            <a:chOff x="0" y="0"/>
            <a:chExt cx="12192000" cy="11300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77AA1E1-9113-4910-B099-0F77AF340181}"/>
                </a:ext>
              </a:extLst>
            </p:cNvPr>
            <p:cNvSpPr/>
            <p:nvPr userDrawn="1"/>
          </p:nvSpPr>
          <p:spPr>
            <a:xfrm>
              <a:off x="0" y="0"/>
              <a:ext cx="12192000" cy="1130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Logo_Superior_Direito">
              <a:extLst>
                <a:ext uri="{FF2B5EF4-FFF2-40B4-BE49-F238E27FC236}">
                  <a16:creationId xmlns:a16="http://schemas.microsoft.com/office/drawing/2014/main" id="{2E376FAB-2E15-4C40-BD0A-FD5AC4EF9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000" y="320084"/>
              <a:ext cx="1683453" cy="48600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ED6276-5773-4813-BB4F-4E0D747DFA62}"/>
                </a:ext>
              </a:extLst>
            </p:cNvPr>
            <p:cNvSpPr/>
            <p:nvPr userDrawn="1"/>
          </p:nvSpPr>
          <p:spPr>
            <a:xfrm>
              <a:off x="0" y="529042"/>
              <a:ext cx="792000" cy="72000"/>
            </a:xfrm>
            <a:prstGeom prst="rect">
              <a:avLst/>
            </a:prstGeom>
            <a:solidFill>
              <a:srgbClr val="DD2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24918"/>
            <a:ext cx="7429500" cy="720000"/>
          </a:xfrm>
          <a:prstGeom prst="rect">
            <a:avLst/>
          </a:prstGeom>
        </p:spPr>
        <p:txBody>
          <a:bodyPr anchor="t"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E29EEE5-3357-422A-A84F-C025B4673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1013A8-8A84-4A5F-A0A9-26449EF863E1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3939091955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Em bra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495300" y="273050"/>
            <a:ext cx="32592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873500" y="273050"/>
            <a:ext cx="55371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2"/>
          </p:nvPr>
        </p:nvSpPr>
        <p:spPr>
          <a:xfrm>
            <a:off x="495300" y="1435100"/>
            <a:ext cx="32592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7DD23-5884-44BF-AE23-E5EB98A7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007FB2-8069-483F-A5AC-13BA65D51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325428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D7DA1-A181-46B5-A37A-3AA960C8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B92FA-8B03-41EE-905B-8D6ACF2D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9038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45FF2-4C40-4CE1-A017-9FC31895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DF2462-4F9B-465C-86CC-75DA85F95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7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0D011E-73F5-458C-8DA9-381EE2C88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4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628479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FED5B-7278-43E8-B137-A088093F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761C11-092F-4774-855F-3E15D83E5B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2328" y="1264068"/>
            <a:ext cx="419070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41621A-371E-489D-ADFD-BD3E15BE3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087978"/>
            <a:ext cx="4190702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E3F5C7-C0BB-459E-84CF-19DF089BC77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14913" y="1264068"/>
            <a:ext cx="4211340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93A4FD8-FE96-411D-9506-20FF8B7E0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087980"/>
            <a:ext cx="4211340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230301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NAI_Vertical_Lateral_Direita">
            <a:extLst>
              <a:ext uri="{FF2B5EF4-FFF2-40B4-BE49-F238E27FC236}">
                <a16:creationId xmlns:a16="http://schemas.microsoft.com/office/drawing/2014/main" id="{0E10692E-F44F-4E5C-9B77-AE57178C6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E99F354-80E0-4328-BDEB-1AF992DAF8CE}"/>
              </a:ext>
            </a:extLst>
          </p:cNvPr>
          <p:cNvSpPr/>
          <p:nvPr userDrawn="1"/>
        </p:nvSpPr>
        <p:spPr>
          <a:xfrm>
            <a:off x="399750" y="4482000"/>
            <a:ext cx="9506250" cy="2376000"/>
          </a:xfrm>
          <a:prstGeom prst="rect">
            <a:avLst/>
          </a:prstGeom>
          <a:solidFill>
            <a:srgbClr val="DD213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03500" y="4"/>
            <a:ext cx="3802500" cy="685799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EE5B1AAB-DD70-4FEC-B556-932CFE2E5E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331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NAI_Vertical_Lateral_Direita">
            <a:extLst>
              <a:ext uri="{FF2B5EF4-FFF2-40B4-BE49-F238E27FC236}">
                <a16:creationId xmlns:a16="http://schemas.microsoft.com/office/drawing/2014/main" id="{16CFD884-FD81-4F3E-83FE-0ADC2253F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A5B4A8D-90FE-4469-BA3C-344E55687518}"/>
              </a:ext>
            </a:extLst>
          </p:cNvPr>
          <p:cNvSpPr/>
          <p:nvPr userDrawn="1"/>
        </p:nvSpPr>
        <p:spPr>
          <a:xfrm>
            <a:off x="399750" y="4482000"/>
            <a:ext cx="9506250" cy="2376000"/>
          </a:xfrm>
          <a:prstGeom prst="rect">
            <a:avLst/>
          </a:prstGeom>
          <a:solidFill>
            <a:srgbClr val="DD213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1000" y="4"/>
            <a:ext cx="5265000" cy="685799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12" name="Logo_Superior_Direito">
            <a:extLst>
              <a:ext uri="{FF2B5EF4-FFF2-40B4-BE49-F238E27FC236}">
                <a16:creationId xmlns:a16="http://schemas.microsoft.com/office/drawing/2014/main" id="{125EEE64-8ECB-44E4-8C57-B93E88DDE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816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DD17CA3-1063-4888-8A2D-BC9B0CD76511}"/>
              </a:ext>
            </a:extLst>
          </p:cNvPr>
          <p:cNvSpPr/>
          <p:nvPr userDrawn="1"/>
        </p:nvSpPr>
        <p:spPr>
          <a:xfrm>
            <a:off x="8538195" y="0"/>
            <a:ext cx="1367806" cy="6858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SENAI_Grandão_Fundo_Suprior">
            <a:extLst>
              <a:ext uri="{FF2B5EF4-FFF2-40B4-BE49-F238E27FC236}">
                <a16:creationId xmlns:a16="http://schemas.microsoft.com/office/drawing/2014/main" id="{72600B9E-404E-4C3E-9935-AC08E637B7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423" t="10573" r="27383"/>
          <a:stretch/>
        </p:blipFill>
        <p:spPr>
          <a:xfrm>
            <a:off x="0" y="3"/>
            <a:ext cx="9906000" cy="35708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4982DF0-7F14-4B5C-BD16-AEFF73872677}"/>
              </a:ext>
            </a:extLst>
          </p:cNvPr>
          <p:cNvSpPr/>
          <p:nvPr userDrawn="1"/>
        </p:nvSpPr>
        <p:spPr>
          <a:xfrm>
            <a:off x="0" y="0"/>
            <a:ext cx="9906000" cy="3600000"/>
          </a:xfrm>
          <a:prstGeom prst="rect">
            <a:avLst/>
          </a:prstGeom>
          <a:solidFill>
            <a:srgbClr val="DD213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D64DB11-51C6-4C16-9ED5-96E3D413E00B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21052C-03D7-4A32-9A06-7750E72D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9" name="Logo_Superior_Direito">
            <a:extLst>
              <a:ext uri="{FF2B5EF4-FFF2-40B4-BE49-F238E27FC236}">
                <a16:creationId xmlns:a16="http://schemas.microsoft.com/office/drawing/2014/main" id="{F5F244D9-6D6D-436A-A447-2B60A1478B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824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 userDrawn="1"/>
        </p:nvSpPr>
        <p:spPr>
          <a:xfrm>
            <a:off x="0" y="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CD1C46CC-585A-454B-A332-1406F87CB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612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 userDrawn="1"/>
        </p:nvSpPr>
        <p:spPr>
          <a:xfrm>
            <a:off x="0" y="343800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AA2D5C8-4C8D-485C-80DE-F4DF77EAAAF1}"/>
              </a:ext>
            </a:extLst>
          </p:cNvPr>
          <p:cNvSpPr txBox="1"/>
          <p:nvPr userDrawn="1"/>
        </p:nvSpPr>
        <p:spPr>
          <a:xfrm rot="16200000">
            <a:off x="-325722" y="6212448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tx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21774389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 userDrawn="1"/>
        </p:nvSpPr>
        <p:spPr>
          <a:xfrm>
            <a:off x="0" y="0"/>
            <a:ext cx="351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3176" y="1204912"/>
            <a:ext cx="5950551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3173" y="365125"/>
            <a:ext cx="4417364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9C5CAEC9-E394-4361-87DA-8C9096A71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373" y="3429000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>
                <a:solidFill>
                  <a:schemeClr val="bg1"/>
                </a:solidFill>
              </a:defRPr>
            </a:lvl2pPr>
            <a:lvl3pPr algn="r">
              <a:defRPr sz="2400">
                <a:solidFill>
                  <a:schemeClr val="bg1"/>
                </a:solidFill>
              </a:defRPr>
            </a:lvl3pPr>
            <a:lvl4pPr algn="r">
              <a:defRPr sz="2400">
                <a:solidFill>
                  <a:schemeClr val="bg1"/>
                </a:solidFill>
              </a:defRPr>
            </a:lvl4pPr>
            <a:lvl5pPr algn="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uma breve descrição.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725125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B1E14E-4C03-4AF1-962E-7DE2D8F2758C}"/>
              </a:ext>
            </a:extLst>
          </p:cNvPr>
          <p:cNvSpPr txBox="1"/>
          <p:nvPr userDrawn="1"/>
        </p:nvSpPr>
        <p:spPr>
          <a:xfrm rot="16200000">
            <a:off x="-325722" y="6212448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34208333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 userDrawn="1"/>
        </p:nvSpPr>
        <p:spPr>
          <a:xfrm>
            <a:off x="0" y="0"/>
            <a:ext cx="117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0878" y="1204912"/>
            <a:ext cx="8312849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0877" y="365125"/>
            <a:ext cx="6779663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365126"/>
            <a:ext cx="585000" cy="6239786"/>
          </a:xfrm>
          <a:prstGeom prst="rect">
            <a:avLst/>
          </a:prstGeom>
        </p:spPr>
        <p:txBody>
          <a:bodyPr vert="vert270"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58862F-58A1-4CAD-80D1-3235B845205F}"/>
              </a:ext>
            </a:extLst>
          </p:cNvPr>
          <p:cNvSpPr txBox="1"/>
          <p:nvPr userDrawn="1"/>
        </p:nvSpPr>
        <p:spPr>
          <a:xfrm rot="16200000">
            <a:off x="-325722" y="6212448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1312806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 userDrawn="1"/>
        </p:nvSpPr>
        <p:spPr>
          <a:xfrm>
            <a:off x="0" y="0"/>
            <a:ext cx="77512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7439" y="1204912"/>
            <a:ext cx="5361519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436" y="365125"/>
            <a:ext cx="7130260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CA43FD42-2F4E-4670-80D8-8DEB7A6E7C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3141" y="1296986"/>
            <a:ext cx="2632500" cy="5220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4000"/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105FB9-BE15-444C-81C1-4C27ECC7BAB0}"/>
              </a:ext>
            </a:extLst>
          </p:cNvPr>
          <p:cNvSpPr txBox="1"/>
          <p:nvPr userDrawn="1"/>
        </p:nvSpPr>
        <p:spPr>
          <a:xfrm rot="16200000">
            <a:off x="-325722" y="6212448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1481368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 userDrawn="1"/>
        </p:nvSpPr>
        <p:spPr>
          <a:xfrm>
            <a:off x="0" y="1098000"/>
            <a:ext cx="9906000" cy="57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SENAI_Vertical_Direita">
            <a:extLst>
              <a:ext uri="{FF2B5EF4-FFF2-40B4-BE49-F238E27FC236}">
                <a16:creationId xmlns:a16="http://schemas.microsoft.com/office/drawing/2014/main" id="{2DC75ADF-24C2-41CB-9BC8-C1B9FCDBB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6299" r="2884" b="12746"/>
          <a:stretch/>
        </p:blipFill>
        <p:spPr>
          <a:xfrm rot="16200000">
            <a:off x="5879160" y="2831161"/>
            <a:ext cx="6858001" cy="1195684"/>
          </a:xfrm>
          <a:prstGeom prst="rect">
            <a:avLst/>
          </a:prstGeom>
        </p:spPr>
      </p:pic>
      <p:grpSp>
        <p:nvGrpSpPr>
          <p:cNvPr id="5" name="Agrupar 12">
            <a:extLst>
              <a:ext uri="{FF2B5EF4-FFF2-40B4-BE49-F238E27FC236}">
                <a16:creationId xmlns:a16="http://schemas.microsoft.com/office/drawing/2014/main" id="{91B81736-8ADC-40B7-93BC-B7AF331A7161}"/>
              </a:ext>
            </a:extLst>
          </p:cNvPr>
          <p:cNvGrpSpPr/>
          <p:nvPr userDrawn="1"/>
        </p:nvGrpSpPr>
        <p:grpSpPr>
          <a:xfrm>
            <a:off x="0" y="-32084"/>
            <a:ext cx="9906000" cy="1130084"/>
            <a:chOff x="0" y="-32084"/>
            <a:chExt cx="12192000" cy="11300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77AA1E1-9113-4910-B099-0F77AF340181}"/>
                </a:ext>
              </a:extLst>
            </p:cNvPr>
            <p:cNvSpPr/>
            <p:nvPr userDrawn="1"/>
          </p:nvSpPr>
          <p:spPr>
            <a:xfrm>
              <a:off x="0" y="-32084"/>
              <a:ext cx="12192000" cy="1130084"/>
            </a:xfrm>
            <a:prstGeom prst="rect">
              <a:avLst/>
            </a:prstGeom>
            <a:solidFill>
              <a:srgbClr val="DD2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ED6276-5773-4813-BB4F-4E0D747DFA62}"/>
                </a:ext>
              </a:extLst>
            </p:cNvPr>
            <p:cNvSpPr/>
            <p:nvPr userDrawn="1"/>
          </p:nvSpPr>
          <p:spPr>
            <a:xfrm>
              <a:off x="0" y="496958"/>
              <a:ext cx="79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Logo_Superior_Direito">
              <a:extLst>
                <a:ext uri="{FF2B5EF4-FFF2-40B4-BE49-F238E27FC236}">
                  <a16:creationId xmlns:a16="http://schemas.microsoft.com/office/drawing/2014/main" id="{D1511B93-4C0D-4EC5-844F-742B6EC7AD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000" y="288000"/>
              <a:ext cx="1683453" cy="4860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81038" y="124918"/>
            <a:ext cx="7429500" cy="720000"/>
          </a:xfrm>
          <a:prstGeom prst="rect">
            <a:avLst/>
          </a:prstGeom>
        </p:spPr>
        <p:txBody>
          <a:bodyPr anchor="t"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E29EEE5-3357-422A-A84F-C025B4673B6D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C107FBD-0D8F-4815-9F29-EF3C3E505EFE}"/>
              </a:ext>
            </a:extLst>
          </p:cNvPr>
          <p:cNvSpPr txBox="1"/>
          <p:nvPr userDrawn="1"/>
        </p:nvSpPr>
        <p:spPr>
          <a:xfrm rot="16200000">
            <a:off x="-325722" y="6212448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16604723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7DD23-5884-44BF-AE23-E5EB98A7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007FB2-8069-483F-A5AC-13BA65D51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42488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D7DA1-A181-46B5-A37A-3AA960C8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B92FA-8B03-41EE-905B-8D6ACF2D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836401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45FF2-4C40-4CE1-A017-9FC31895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DF2462-4F9B-465C-86CC-75DA85F95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7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0D011E-73F5-458C-8DA9-381EE2C88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4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891177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FED5B-7278-43E8-B137-A088093F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761C11-092F-4774-855F-3E15D83E5B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2328" y="1264068"/>
            <a:ext cx="419070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41621A-371E-489D-ADFD-BD3E15BE3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087978"/>
            <a:ext cx="4190702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E3F5C7-C0BB-459E-84CF-19DF089BC77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14913" y="1264068"/>
            <a:ext cx="4211340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93A4FD8-FE96-411D-9506-20FF8B7E0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087980"/>
            <a:ext cx="4211340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458399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NAI_Vertical_Lateral_Direita">
            <a:extLst>
              <a:ext uri="{FF2B5EF4-FFF2-40B4-BE49-F238E27FC236}">
                <a16:creationId xmlns:a16="http://schemas.microsoft.com/office/drawing/2014/main" id="{0E10692E-F44F-4E5C-9B77-AE57178C6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03500" y="4"/>
            <a:ext cx="38025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D15C6DAF-3621-4DC9-A166-DA647F7F6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022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NAI_Vertical_Lateral_Direita">
            <a:extLst>
              <a:ext uri="{FF2B5EF4-FFF2-40B4-BE49-F238E27FC236}">
                <a16:creationId xmlns:a16="http://schemas.microsoft.com/office/drawing/2014/main" id="{16CFD884-FD81-4F3E-83FE-0ADC2253F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1000" y="4"/>
            <a:ext cx="5265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D15C6DAF-3621-4DC9-A166-DA647F7F61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040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7">
            <a:extLst>
              <a:ext uri="{FF2B5EF4-FFF2-40B4-BE49-F238E27FC236}">
                <a16:creationId xmlns:a16="http://schemas.microsoft.com/office/drawing/2014/main" id="{54748E45-75FB-46C5-A1DE-4E4A83703A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7440" y="1204912"/>
            <a:ext cx="5361519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9">
            <a:extLst>
              <a:ext uri="{FF2B5EF4-FFF2-40B4-BE49-F238E27FC236}">
                <a16:creationId xmlns:a16="http://schemas.microsoft.com/office/drawing/2014/main" id="{CF5A6730-999A-429E-8D1E-2F17ECE551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436" y="365125"/>
            <a:ext cx="7130260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/>
                </a:solidFill>
              </a:defRPr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7B85E0A-2F02-4F1B-B4DE-2B368FA502D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3141" y="1296986"/>
            <a:ext cx="2632500" cy="52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14209006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DD17CA3-1063-4888-8A2D-BC9B0CD76511}"/>
              </a:ext>
            </a:extLst>
          </p:cNvPr>
          <p:cNvSpPr/>
          <p:nvPr userDrawn="1"/>
        </p:nvSpPr>
        <p:spPr>
          <a:xfrm>
            <a:off x="8538195" y="0"/>
            <a:ext cx="136780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SENAI_Grandão_Fundo_Suprior">
            <a:extLst>
              <a:ext uri="{FF2B5EF4-FFF2-40B4-BE49-F238E27FC236}">
                <a16:creationId xmlns:a16="http://schemas.microsoft.com/office/drawing/2014/main" id="{72600B9E-404E-4C3E-9935-AC08E637B7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423" t="10573" r="27383"/>
          <a:stretch/>
        </p:blipFill>
        <p:spPr>
          <a:xfrm>
            <a:off x="1" y="3"/>
            <a:ext cx="9906000" cy="357081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9254896-F8F7-4D3E-9818-E7A9DB85F8DD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93E3FDA3-5DE9-4EEF-915D-2188D34A65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A21052C-03D7-4A32-9A06-7750E72D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79047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 userDrawn="1"/>
        </p:nvSpPr>
        <p:spPr>
          <a:xfrm>
            <a:off x="0" y="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2E376FAB-2E15-4C40-BD0A-FD5AC4EF92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495300" y="1535113"/>
            <a:ext cx="43767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2"/>
          </p:nvPr>
        </p:nvSpPr>
        <p:spPr>
          <a:xfrm>
            <a:off x="495300" y="2174875"/>
            <a:ext cx="437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3"/>
          </p:nvPr>
        </p:nvSpPr>
        <p:spPr>
          <a:xfrm>
            <a:off x="5032375" y="1535113"/>
            <a:ext cx="4378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4"/>
          </p:nvPr>
        </p:nvSpPr>
        <p:spPr>
          <a:xfrm>
            <a:off x="5032375" y="2174875"/>
            <a:ext cx="4378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 userDrawn="1"/>
        </p:nvSpPr>
        <p:spPr>
          <a:xfrm>
            <a:off x="0" y="343800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579050-B7BD-4564-884F-79D11DE2F08A}"/>
              </a:ext>
            </a:extLst>
          </p:cNvPr>
          <p:cNvSpPr txBox="1"/>
          <p:nvPr userDrawn="1"/>
        </p:nvSpPr>
        <p:spPr>
          <a:xfrm rot="16200000">
            <a:off x="-325722" y="6212450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tx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26275024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 userDrawn="1"/>
        </p:nvSpPr>
        <p:spPr>
          <a:xfrm>
            <a:off x="0" y="0"/>
            <a:ext cx="3510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3177" y="1204912"/>
            <a:ext cx="5950551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3173" y="365125"/>
            <a:ext cx="4417364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9C5CAEC9-E394-4361-87DA-8C9096A71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373" y="3429000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>
                <a:solidFill>
                  <a:schemeClr val="bg1"/>
                </a:solidFill>
              </a:defRPr>
            </a:lvl2pPr>
            <a:lvl3pPr algn="r">
              <a:defRPr sz="2400">
                <a:solidFill>
                  <a:schemeClr val="bg1"/>
                </a:solidFill>
              </a:defRPr>
            </a:lvl3pPr>
            <a:lvl4pPr algn="r">
              <a:defRPr sz="2400">
                <a:solidFill>
                  <a:schemeClr val="bg1"/>
                </a:solidFill>
              </a:defRPr>
            </a:lvl4pPr>
            <a:lvl5pPr algn="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uma breve descrição.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725125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3F39E9C-BE36-4819-B9C3-551A983C169F}"/>
              </a:ext>
            </a:extLst>
          </p:cNvPr>
          <p:cNvSpPr txBox="1"/>
          <p:nvPr userDrawn="1"/>
        </p:nvSpPr>
        <p:spPr>
          <a:xfrm rot="16200000">
            <a:off x="-325722" y="6212450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17254320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 userDrawn="1"/>
        </p:nvSpPr>
        <p:spPr>
          <a:xfrm>
            <a:off x="0" y="0"/>
            <a:ext cx="1170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0879" y="1204912"/>
            <a:ext cx="8312849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0878" y="365125"/>
            <a:ext cx="6779663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365126"/>
            <a:ext cx="585000" cy="6239786"/>
          </a:xfrm>
          <a:prstGeom prst="rect">
            <a:avLst/>
          </a:prstGeom>
        </p:spPr>
        <p:txBody>
          <a:bodyPr vert="vert270"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2A56DC-38A1-4BC4-96D9-A97482192098}"/>
              </a:ext>
            </a:extLst>
          </p:cNvPr>
          <p:cNvSpPr txBox="1"/>
          <p:nvPr userDrawn="1"/>
        </p:nvSpPr>
        <p:spPr>
          <a:xfrm rot="16200000">
            <a:off x="-325722" y="6212450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36976504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 userDrawn="1"/>
        </p:nvSpPr>
        <p:spPr>
          <a:xfrm>
            <a:off x="0" y="1098000"/>
            <a:ext cx="9906000" cy="5760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SENAI_Vertical_Direita">
            <a:extLst>
              <a:ext uri="{FF2B5EF4-FFF2-40B4-BE49-F238E27FC236}">
                <a16:creationId xmlns:a16="http://schemas.microsoft.com/office/drawing/2014/main" id="{2DC75ADF-24C2-41CB-9BC8-C1B9FCDBB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6299" r="2884" b="12746"/>
          <a:stretch/>
        </p:blipFill>
        <p:spPr>
          <a:xfrm rot="16200000">
            <a:off x="5879161" y="2831162"/>
            <a:ext cx="6858001" cy="119568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254D18-C4BD-4B31-8279-5458358B5AD6}"/>
              </a:ext>
            </a:extLst>
          </p:cNvPr>
          <p:cNvSpPr/>
          <p:nvPr userDrawn="1"/>
        </p:nvSpPr>
        <p:spPr>
          <a:xfrm>
            <a:off x="8710315" y="1098000"/>
            <a:ext cx="1195685" cy="5760000"/>
          </a:xfrm>
          <a:prstGeom prst="rect">
            <a:avLst/>
          </a:prstGeom>
          <a:solidFill>
            <a:srgbClr val="3F3F3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7">
            <a:extLst>
              <a:ext uri="{FF2B5EF4-FFF2-40B4-BE49-F238E27FC236}">
                <a16:creationId xmlns:a16="http://schemas.microsoft.com/office/drawing/2014/main" id="{CB6120A8-B7C8-410E-A3CF-DD15C9D0FBCB}"/>
              </a:ext>
            </a:extLst>
          </p:cNvPr>
          <p:cNvGrpSpPr/>
          <p:nvPr userDrawn="1"/>
        </p:nvGrpSpPr>
        <p:grpSpPr>
          <a:xfrm>
            <a:off x="0" y="-32084"/>
            <a:ext cx="9906000" cy="1130084"/>
            <a:chOff x="0" y="0"/>
            <a:chExt cx="12192000" cy="11300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77AA1E1-9113-4910-B099-0F77AF340181}"/>
                </a:ext>
              </a:extLst>
            </p:cNvPr>
            <p:cNvSpPr/>
            <p:nvPr userDrawn="1"/>
          </p:nvSpPr>
          <p:spPr>
            <a:xfrm>
              <a:off x="0" y="0"/>
              <a:ext cx="12192000" cy="1130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Logo_Superior_Direito">
              <a:extLst>
                <a:ext uri="{FF2B5EF4-FFF2-40B4-BE49-F238E27FC236}">
                  <a16:creationId xmlns:a16="http://schemas.microsoft.com/office/drawing/2014/main" id="{2E376FAB-2E15-4C40-BD0A-FD5AC4EF92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000" y="320084"/>
              <a:ext cx="1683453" cy="48600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ED6276-5773-4813-BB4F-4E0D747DFA62}"/>
                </a:ext>
              </a:extLst>
            </p:cNvPr>
            <p:cNvSpPr/>
            <p:nvPr userDrawn="1"/>
          </p:nvSpPr>
          <p:spPr>
            <a:xfrm>
              <a:off x="0" y="529042"/>
              <a:ext cx="792000" cy="72000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24918"/>
            <a:ext cx="7429500" cy="720000"/>
          </a:xfrm>
          <a:prstGeom prst="rect">
            <a:avLst/>
          </a:prstGeom>
        </p:spPr>
        <p:txBody>
          <a:bodyPr anchor="t"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E29EEE5-3357-422A-A84F-C025B4673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61013A8-8A84-4A5F-A0A9-26449EF863E1}"/>
              </a:ext>
            </a:extLst>
          </p:cNvPr>
          <p:cNvSpPr txBox="1"/>
          <p:nvPr userDrawn="1"/>
        </p:nvSpPr>
        <p:spPr>
          <a:xfrm rot="16200000">
            <a:off x="-325722" y="6212450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bg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11931238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7DD23-5884-44BF-AE23-E5EB98A7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007FB2-8069-483F-A5AC-13BA65D51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52337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D7DA1-A181-46B5-A37A-3AA960C8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B92FA-8B03-41EE-905B-8D6ACF2D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155058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45FF2-4C40-4CE1-A017-9FC31895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DF2462-4F9B-465C-86CC-75DA85F95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7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0D011E-73F5-458C-8DA9-381EE2C88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4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601380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FED5B-7278-43E8-B137-A088093F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761C11-092F-4774-855F-3E15D83E5B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2328" y="1264068"/>
            <a:ext cx="419070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41621A-371E-489D-ADFD-BD3E15BE3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087978"/>
            <a:ext cx="4190702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E3F5C7-C0BB-459E-84CF-19DF089BC77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14913" y="1264068"/>
            <a:ext cx="4211340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93A4FD8-FE96-411D-9506-20FF8B7E0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087980"/>
            <a:ext cx="4211340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3947114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NAI_Vertical_Lateral_Direita">
            <a:extLst>
              <a:ext uri="{FF2B5EF4-FFF2-40B4-BE49-F238E27FC236}">
                <a16:creationId xmlns:a16="http://schemas.microsoft.com/office/drawing/2014/main" id="{0E10692E-F44F-4E5C-9B77-AE57178C6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E99F354-80E0-4328-BDEB-1AF992DAF8CE}"/>
              </a:ext>
            </a:extLst>
          </p:cNvPr>
          <p:cNvSpPr/>
          <p:nvPr userDrawn="1"/>
        </p:nvSpPr>
        <p:spPr>
          <a:xfrm>
            <a:off x="399750" y="4482000"/>
            <a:ext cx="9506250" cy="2376000"/>
          </a:xfrm>
          <a:prstGeom prst="rect">
            <a:avLst/>
          </a:prstGeom>
          <a:solidFill>
            <a:srgbClr val="3F3F3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03500" y="4"/>
            <a:ext cx="3802500" cy="685799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10" name="Logo_Superior_Direito">
            <a:extLst>
              <a:ext uri="{FF2B5EF4-FFF2-40B4-BE49-F238E27FC236}">
                <a16:creationId xmlns:a16="http://schemas.microsoft.com/office/drawing/2014/main" id="{EE5B1AAB-DD70-4FEC-B556-932CFE2E5E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217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NAI_Vertical_Lateral_Direita">
            <a:extLst>
              <a:ext uri="{FF2B5EF4-FFF2-40B4-BE49-F238E27FC236}">
                <a16:creationId xmlns:a16="http://schemas.microsoft.com/office/drawing/2014/main" id="{16CFD884-FD81-4F3E-83FE-0ADC2253F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A5B4A8D-90FE-4469-BA3C-344E55687518}"/>
              </a:ext>
            </a:extLst>
          </p:cNvPr>
          <p:cNvSpPr/>
          <p:nvPr userDrawn="1"/>
        </p:nvSpPr>
        <p:spPr>
          <a:xfrm>
            <a:off x="399750" y="4482000"/>
            <a:ext cx="9506250" cy="2376000"/>
          </a:xfrm>
          <a:prstGeom prst="rect">
            <a:avLst/>
          </a:prstGeom>
          <a:solidFill>
            <a:srgbClr val="3F3F3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1000" y="4"/>
            <a:ext cx="5265000" cy="685799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12" name="Logo_Superior_Direito">
            <a:extLst>
              <a:ext uri="{FF2B5EF4-FFF2-40B4-BE49-F238E27FC236}">
                <a16:creationId xmlns:a16="http://schemas.microsoft.com/office/drawing/2014/main" id="{125EEE64-8ECB-44E4-8C57-B93E88DDE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4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4381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2"/>
          </p:nvPr>
        </p:nvSpPr>
        <p:spPr>
          <a:xfrm>
            <a:off x="5029200" y="1600200"/>
            <a:ext cx="43815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BDD17CA3-1063-4888-8A2D-BC9B0CD76511}"/>
              </a:ext>
            </a:extLst>
          </p:cNvPr>
          <p:cNvSpPr/>
          <p:nvPr userDrawn="1"/>
        </p:nvSpPr>
        <p:spPr>
          <a:xfrm>
            <a:off x="8538195" y="0"/>
            <a:ext cx="136780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SENAI_Grandão_Fundo_Suprior">
            <a:extLst>
              <a:ext uri="{FF2B5EF4-FFF2-40B4-BE49-F238E27FC236}">
                <a16:creationId xmlns:a16="http://schemas.microsoft.com/office/drawing/2014/main" id="{72600B9E-404E-4C3E-9935-AC08E637B7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4423" t="10573" r="27383"/>
          <a:stretch/>
        </p:blipFill>
        <p:spPr>
          <a:xfrm>
            <a:off x="0" y="3"/>
            <a:ext cx="9906000" cy="35708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4982DF0-7F14-4B5C-BD16-AEFF73872677}"/>
              </a:ext>
            </a:extLst>
          </p:cNvPr>
          <p:cNvSpPr/>
          <p:nvPr userDrawn="1"/>
        </p:nvSpPr>
        <p:spPr>
          <a:xfrm>
            <a:off x="0" y="0"/>
            <a:ext cx="9906000" cy="3600000"/>
          </a:xfrm>
          <a:prstGeom prst="rect">
            <a:avLst/>
          </a:prstGeom>
          <a:solidFill>
            <a:srgbClr val="3F3F3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D64DB11-51C6-4C16-9ED5-96E3D413E00B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21052C-03D7-4A32-9A06-7750E72D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9" name="Logo_Superior_Direito">
            <a:extLst>
              <a:ext uri="{FF2B5EF4-FFF2-40B4-BE49-F238E27FC236}">
                <a16:creationId xmlns:a16="http://schemas.microsoft.com/office/drawing/2014/main" id="{F5F244D9-6D6D-436A-A447-2B60A1478B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796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 userDrawn="1"/>
        </p:nvSpPr>
        <p:spPr>
          <a:xfrm>
            <a:off x="0" y="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Logo_Superior_Direito">
            <a:extLst>
              <a:ext uri="{FF2B5EF4-FFF2-40B4-BE49-F238E27FC236}">
                <a16:creationId xmlns:a16="http://schemas.microsoft.com/office/drawing/2014/main" id="{CD1C46CC-585A-454B-A332-1406F87CB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816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 userDrawn="1"/>
        </p:nvSpPr>
        <p:spPr>
          <a:xfrm>
            <a:off x="0" y="3438000"/>
            <a:ext cx="9906000" cy="342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77AA1E1-9113-4910-B099-0F77AF340181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AA2D5C8-4C8D-485C-80DE-F4DF77EAAAF1}"/>
              </a:ext>
            </a:extLst>
          </p:cNvPr>
          <p:cNvSpPr txBox="1"/>
          <p:nvPr userDrawn="1"/>
        </p:nvSpPr>
        <p:spPr>
          <a:xfrm rot="16200000">
            <a:off x="-325722" y="6212452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tx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33162914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 userDrawn="1"/>
        </p:nvSpPr>
        <p:spPr>
          <a:xfrm>
            <a:off x="0" y="0"/>
            <a:ext cx="351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3178" y="1204912"/>
            <a:ext cx="5950551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3173" y="365125"/>
            <a:ext cx="4417364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Subtítulo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9C5CAEC9-E394-4361-87DA-8C9096A71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373" y="3429000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>
                <a:solidFill>
                  <a:schemeClr val="bg1"/>
                </a:solidFill>
              </a:defRPr>
            </a:lvl2pPr>
            <a:lvl3pPr algn="r">
              <a:defRPr sz="2400">
                <a:solidFill>
                  <a:schemeClr val="bg1"/>
                </a:solidFill>
              </a:defRPr>
            </a:lvl3pPr>
            <a:lvl4pPr algn="r">
              <a:defRPr sz="2400">
                <a:solidFill>
                  <a:schemeClr val="bg1"/>
                </a:solidFill>
              </a:defRPr>
            </a:lvl4pPr>
            <a:lvl5pPr algn="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uma breve descrição.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725125"/>
            <a:ext cx="2925000" cy="2520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B1E14E-4C03-4AF1-962E-7DE2D8F2758C}"/>
              </a:ext>
            </a:extLst>
          </p:cNvPr>
          <p:cNvSpPr txBox="1"/>
          <p:nvPr userDrawn="1"/>
        </p:nvSpPr>
        <p:spPr>
          <a:xfrm rot="16200000">
            <a:off x="-325722" y="6212452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3F3F3F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1017858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 userDrawn="1"/>
        </p:nvSpPr>
        <p:spPr>
          <a:xfrm>
            <a:off x="0" y="0"/>
            <a:ext cx="1170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0880" y="1204912"/>
            <a:ext cx="8312849" cy="54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0879" y="365125"/>
            <a:ext cx="6779663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717CD70-64ED-4658-9AFD-23ED470414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125" y="365126"/>
            <a:ext cx="585000" cy="6239786"/>
          </a:xfrm>
          <a:prstGeom prst="rect">
            <a:avLst/>
          </a:prstGeom>
        </p:spPr>
        <p:txBody>
          <a:bodyPr vert="vert270"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7200" indent="0" algn="r">
              <a:buNone/>
              <a:defRPr sz="4000" b="1">
                <a:solidFill>
                  <a:schemeClr val="bg1"/>
                </a:solidFill>
              </a:defRPr>
            </a:lvl2pPr>
            <a:lvl3pPr marL="914400" indent="0" algn="r">
              <a:buNone/>
              <a:defRPr sz="4000" b="1">
                <a:solidFill>
                  <a:schemeClr val="bg1"/>
                </a:solidFill>
              </a:defRPr>
            </a:lvl3pPr>
            <a:lvl4pPr marL="1371600" indent="0" algn="r">
              <a:buNone/>
              <a:defRPr sz="4000" b="1">
                <a:solidFill>
                  <a:schemeClr val="bg1"/>
                </a:solidFill>
              </a:defRPr>
            </a:lvl4pPr>
            <a:lvl5pPr marL="1828800" indent="0" algn="r">
              <a:buNone/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58862F-58A1-4CAD-80D1-3235B845205F}"/>
              </a:ext>
            </a:extLst>
          </p:cNvPr>
          <p:cNvSpPr txBox="1"/>
          <p:nvPr userDrawn="1"/>
        </p:nvSpPr>
        <p:spPr>
          <a:xfrm rot="16200000">
            <a:off x="-325722" y="6212452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3F3F3F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4081997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0992BC-92D2-4B95-8DCD-8C1EB78DF760}"/>
              </a:ext>
            </a:extLst>
          </p:cNvPr>
          <p:cNvSpPr/>
          <p:nvPr userDrawn="1"/>
        </p:nvSpPr>
        <p:spPr>
          <a:xfrm>
            <a:off x="0" y="0"/>
            <a:ext cx="77512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12BAB8D-5ED7-4A09-BABA-87CC4E29E273}"/>
              </a:ext>
            </a:extLst>
          </p:cNvPr>
          <p:cNvSpPr/>
          <p:nvPr userDrawn="1"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9015F2D-2A86-4BC4-BB30-D416054268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7441" y="1204912"/>
            <a:ext cx="5361519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730D126-5ECD-4574-A174-167053281E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436" y="365125"/>
            <a:ext cx="7130260" cy="7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CA43FD42-2F4E-4670-80D8-8DEB7A6E7C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33141" y="1296986"/>
            <a:ext cx="2632500" cy="5220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4000"/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105FB9-BE15-444C-81C1-4C27ECC7BAB0}"/>
              </a:ext>
            </a:extLst>
          </p:cNvPr>
          <p:cNvSpPr txBox="1"/>
          <p:nvPr userDrawn="1"/>
        </p:nvSpPr>
        <p:spPr>
          <a:xfrm rot="16200000">
            <a:off x="-325722" y="6212452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3F3F3F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7094220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828EB56-8670-4B8F-A9EF-B55D198D055B}"/>
              </a:ext>
            </a:extLst>
          </p:cNvPr>
          <p:cNvSpPr/>
          <p:nvPr userDrawn="1"/>
        </p:nvSpPr>
        <p:spPr>
          <a:xfrm>
            <a:off x="0" y="1098000"/>
            <a:ext cx="9906000" cy="57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SENAI_Vertical_Direita">
            <a:extLst>
              <a:ext uri="{FF2B5EF4-FFF2-40B4-BE49-F238E27FC236}">
                <a16:creationId xmlns:a16="http://schemas.microsoft.com/office/drawing/2014/main" id="{2DC75ADF-24C2-41CB-9BC8-C1B9FCDBBF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6299" r="2884" b="12746"/>
          <a:stretch/>
        </p:blipFill>
        <p:spPr>
          <a:xfrm rot="16200000">
            <a:off x="5879162" y="2831162"/>
            <a:ext cx="6858001" cy="1195684"/>
          </a:xfrm>
          <a:prstGeom prst="rect">
            <a:avLst/>
          </a:prstGeom>
        </p:spPr>
      </p:pic>
      <p:grpSp>
        <p:nvGrpSpPr>
          <p:cNvPr id="5" name="Agrupar 12">
            <a:extLst>
              <a:ext uri="{FF2B5EF4-FFF2-40B4-BE49-F238E27FC236}">
                <a16:creationId xmlns:a16="http://schemas.microsoft.com/office/drawing/2014/main" id="{91B81736-8ADC-40B7-93BC-B7AF331A7161}"/>
              </a:ext>
            </a:extLst>
          </p:cNvPr>
          <p:cNvGrpSpPr/>
          <p:nvPr userDrawn="1"/>
        </p:nvGrpSpPr>
        <p:grpSpPr>
          <a:xfrm>
            <a:off x="0" y="-32084"/>
            <a:ext cx="9906000" cy="1130084"/>
            <a:chOff x="0" y="-32084"/>
            <a:chExt cx="12192000" cy="11300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77AA1E1-9113-4910-B099-0F77AF340181}"/>
                </a:ext>
              </a:extLst>
            </p:cNvPr>
            <p:cNvSpPr/>
            <p:nvPr userDrawn="1"/>
          </p:nvSpPr>
          <p:spPr>
            <a:xfrm>
              <a:off x="0" y="-32084"/>
              <a:ext cx="12192000" cy="1130084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ED6276-5773-4813-BB4F-4E0D747DFA62}"/>
                </a:ext>
              </a:extLst>
            </p:cNvPr>
            <p:cNvSpPr/>
            <p:nvPr userDrawn="1"/>
          </p:nvSpPr>
          <p:spPr>
            <a:xfrm>
              <a:off x="0" y="496958"/>
              <a:ext cx="79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Logo_Superior_Direito">
              <a:extLst>
                <a:ext uri="{FF2B5EF4-FFF2-40B4-BE49-F238E27FC236}">
                  <a16:creationId xmlns:a16="http://schemas.microsoft.com/office/drawing/2014/main" id="{D1511B93-4C0D-4EC5-844F-742B6EC7AD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0000" y="288000"/>
              <a:ext cx="1683453" cy="4860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294D0DD-E94A-4637-9A06-3B342EAD40E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81038" y="124918"/>
            <a:ext cx="7429500" cy="720000"/>
          </a:xfrm>
          <a:prstGeom prst="rect">
            <a:avLst/>
          </a:prstGeom>
        </p:spPr>
        <p:txBody>
          <a:bodyPr anchor="t"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E29EEE5-3357-422A-A84F-C025B4673B6D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C107FBD-0D8F-4815-9F29-EF3C3E505EFE}"/>
              </a:ext>
            </a:extLst>
          </p:cNvPr>
          <p:cNvSpPr txBox="1"/>
          <p:nvPr userDrawn="1"/>
        </p:nvSpPr>
        <p:spPr>
          <a:xfrm rot="16200000">
            <a:off x="-325722" y="6212452"/>
            <a:ext cx="890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3F3F3F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36567968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6B09230-67A4-40C7-A438-350D41B3B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806"/>
            <a:ext cx="9905999" cy="6856388"/>
          </a:xfrm>
          <a:prstGeom prst="rect">
            <a:avLst/>
          </a:prstGeom>
        </p:spPr>
      </p:pic>
      <p:pic>
        <p:nvPicPr>
          <p:cNvPr id="4" name="Logo_Superior_Direito">
            <a:extLst>
              <a:ext uri="{FF2B5EF4-FFF2-40B4-BE49-F238E27FC236}">
                <a16:creationId xmlns:a16="http://schemas.microsoft.com/office/drawing/2014/main" id="{8447A16A-ECA1-4A7C-95C2-000FA7ACB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73" y="2949848"/>
            <a:ext cx="2697065" cy="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988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Instituc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FC7B69-BB81-4504-977F-A7C68170DB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806"/>
            <a:ext cx="9905999" cy="6856388"/>
          </a:xfrm>
          <a:prstGeom prst="rect">
            <a:avLst/>
          </a:prstGeom>
        </p:spPr>
      </p:pic>
      <p:cxnSp>
        <p:nvCxnSpPr>
          <p:cNvPr id="4" name="Linha Separadora">
            <a:extLst>
              <a:ext uri="{FF2B5EF4-FFF2-40B4-BE49-F238E27FC236}">
                <a16:creationId xmlns:a16="http://schemas.microsoft.com/office/drawing/2014/main" id="{1DE02DB9-3D56-433F-BDA4-025C30EC19E0}"/>
              </a:ext>
            </a:extLst>
          </p:cNvPr>
          <p:cNvCxnSpPr>
            <a:cxnSpLocks/>
          </p:cNvCxnSpPr>
          <p:nvPr userDrawn="1"/>
        </p:nvCxnSpPr>
        <p:spPr>
          <a:xfrm>
            <a:off x="4892211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56CDB0D2-C85B-4391-9D42-F09ECEC5AA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52" y="3003612"/>
            <a:ext cx="2394437" cy="8507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CA6E948-D7CF-4220-83E1-20CBAC502ECB}"/>
              </a:ext>
            </a:extLst>
          </p:cNvPr>
          <p:cNvSpPr txBox="1"/>
          <p:nvPr userDrawn="1"/>
        </p:nvSpPr>
        <p:spPr>
          <a:xfrm>
            <a:off x="5333605" y="3392217"/>
            <a:ext cx="3876261" cy="6775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0" i="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(11) 3528-2000 </a:t>
            </a:r>
            <a:r>
              <a:rPr lang="pt-BR" sz="1400" b="0" i="0" dirty="0">
                <a:solidFill>
                  <a:srgbClr val="FF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(Grande São Paulo)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0800 55 1000 </a:t>
            </a:r>
            <a:r>
              <a:rPr lang="pt-BR" sz="1400" dirty="0">
                <a:solidFill>
                  <a:srgbClr val="FF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(outras localidades)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solidFill>
                <a:srgbClr val="FF000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FFA1A2-4275-40D8-A1A8-33299751B51B}"/>
              </a:ext>
            </a:extLst>
          </p:cNvPr>
          <p:cNvSpPr txBox="1"/>
          <p:nvPr userDrawn="1"/>
        </p:nvSpPr>
        <p:spPr>
          <a:xfrm>
            <a:off x="5333599" y="2760149"/>
            <a:ext cx="3024588" cy="546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i="0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www.sp.senai.br</a:t>
            </a:r>
            <a:endParaRPr lang="pt-BR" sz="2800" b="1" i="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endParaRPr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153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2901D07-DEA6-4C6A-9468-BFBF0A6A28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806"/>
            <a:ext cx="9905999" cy="6856388"/>
          </a:xfrm>
          <a:prstGeom prst="rect">
            <a:avLst/>
          </a:prstGeom>
        </p:spPr>
      </p:pic>
      <p:cxnSp>
        <p:nvCxnSpPr>
          <p:cNvPr id="3" name="Linha Separadora">
            <a:extLst>
              <a:ext uri="{FF2B5EF4-FFF2-40B4-BE49-F238E27FC236}">
                <a16:creationId xmlns:a16="http://schemas.microsoft.com/office/drawing/2014/main" id="{6D2A34FD-5227-4347-BEAD-00E683CF6B40}"/>
              </a:ext>
            </a:extLst>
          </p:cNvPr>
          <p:cNvCxnSpPr>
            <a:cxnSpLocks/>
          </p:cNvCxnSpPr>
          <p:nvPr userDrawn="1"/>
        </p:nvCxnSpPr>
        <p:spPr>
          <a:xfrm>
            <a:off x="4892211" y="2619000"/>
            <a:ext cx="0" cy="162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F36FB651-18A8-493C-965F-5F7DCC610F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9373" y="2418235"/>
            <a:ext cx="4095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Nome</a:t>
            </a:r>
          </a:p>
        </p:txBody>
      </p:sp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3400C327-64CA-4A53-B8D9-AFD2C69EE3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9371" y="2794860"/>
            <a:ext cx="4095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e-mail@sp.senai.br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92B8E2B4-5EAC-4038-AB4D-A15785481D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09371" y="3171485"/>
            <a:ext cx="4095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i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(11) XXXX-XXXX</a:t>
            </a:r>
          </a:p>
        </p:txBody>
      </p:sp>
      <p:sp>
        <p:nvSpPr>
          <p:cNvPr id="7" name="Espaço Reservado para Texto 8">
            <a:extLst>
              <a:ext uri="{FF2B5EF4-FFF2-40B4-BE49-F238E27FC236}">
                <a16:creationId xmlns:a16="http://schemas.microsoft.com/office/drawing/2014/main" id="{2D32E2D6-6CE5-4837-BE0E-EAB86106D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9372" y="3703944"/>
            <a:ext cx="4095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Departamento ou Unidade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DF47D6E9-B1F4-4C49-8EAE-999C3695F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09371" y="4032237"/>
            <a:ext cx="4095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pt-BR" dirty="0"/>
              <a:t>Endereço</a:t>
            </a:r>
          </a:p>
        </p:txBody>
      </p:sp>
      <p:pic>
        <p:nvPicPr>
          <p:cNvPr id="9" name="Logo_Superior_Direito">
            <a:extLst>
              <a:ext uri="{FF2B5EF4-FFF2-40B4-BE49-F238E27FC236}">
                <a16:creationId xmlns:a16="http://schemas.microsoft.com/office/drawing/2014/main" id="{ACB2CDEE-DC94-4C61-B801-5EEBEC006E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52" y="3003612"/>
            <a:ext cx="2394437" cy="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2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782638" y="4406900"/>
            <a:ext cx="8420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1"/>
          </p:nvPr>
        </p:nvSpPr>
        <p:spPr>
          <a:xfrm>
            <a:off x="782638" y="2906713"/>
            <a:ext cx="84201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A0DA8E8-6C7D-4BBB-9273-CB70F47FDF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3" y="-3313"/>
            <a:ext cx="9897974" cy="6864626"/>
          </a:xfrm>
          <a:prstGeom prst="rect">
            <a:avLst/>
          </a:prstGeom>
        </p:spPr>
      </p:pic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16E5B3EB-C784-4E19-B240-DDE0AFDF03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9" name="Espaço Reservado- Subtítulo">
            <a:extLst>
              <a:ext uri="{FF2B5EF4-FFF2-40B4-BE49-F238E27FC236}">
                <a16:creationId xmlns:a16="http://schemas.microsoft.com/office/drawing/2014/main" id="{55F3BB8C-08CA-4A19-9919-E46732D5AD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8250" y="1872000"/>
            <a:ext cx="74295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10" name="Espaço Reservado- Título">
            <a:extLst>
              <a:ext uri="{FF2B5EF4-FFF2-40B4-BE49-F238E27FC236}">
                <a16:creationId xmlns:a16="http://schemas.microsoft.com/office/drawing/2014/main" id="{9407F978-FB98-4F15-8E5F-A61E311AE2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8250" y="2340000"/>
            <a:ext cx="74295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5635212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5495C6D-D2AB-4DE9-BD17-DF67EECCCA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815"/>
            <a:ext cx="9906000" cy="6864095"/>
          </a:xfrm>
          <a:prstGeom prst="rect">
            <a:avLst/>
          </a:prstGeom>
        </p:spPr>
      </p:pic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484A3D2D-9EBC-4C0B-8C3D-79DDA36D4F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4" name="Espaço Reservado- Subtítulo">
            <a:extLst>
              <a:ext uri="{FF2B5EF4-FFF2-40B4-BE49-F238E27FC236}">
                <a16:creationId xmlns:a16="http://schemas.microsoft.com/office/drawing/2014/main" id="{4C314F63-CAC5-413B-B6D4-1FAB72F34A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8250" y="1872000"/>
            <a:ext cx="74295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5" name="Espaço Reservado- Título">
            <a:extLst>
              <a:ext uri="{FF2B5EF4-FFF2-40B4-BE49-F238E27FC236}">
                <a16:creationId xmlns:a16="http://schemas.microsoft.com/office/drawing/2014/main" id="{F42D0A41-D02E-46BA-B6A6-10A9BD2EC8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8250" y="2340000"/>
            <a:ext cx="74295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5666170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B785C0-526B-4CBB-8652-55418D4B03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" y="0"/>
            <a:ext cx="9896094" cy="6858000"/>
          </a:xfrm>
          <a:prstGeom prst="rect">
            <a:avLst/>
          </a:prstGeom>
        </p:spPr>
      </p:pic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7D76625E-8F03-489F-9418-A141305E67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4" name="Espaço Reservado- Subtítulo">
            <a:extLst>
              <a:ext uri="{FF2B5EF4-FFF2-40B4-BE49-F238E27FC236}">
                <a16:creationId xmlns:a16="http://schemas.microsoft.com/office/drawing/2014/main" id="{DE86E4D5-E5A7-4C72-A443-EAE3BABD49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8250" y="1872000"/>
            <a:ext cx="74295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5" name="Espaço Reservado- Título">
            <a:extLst>
              <a:ext uri="{FF2B5EF4-FFF2-40B4-BE49-F238E27FC236}">
                <a16:creationId xmlns:a16="http://schemas.microsoft.com/office/drawing/2014/main" id="{CC873383-8A92-466B-964F-493119B78B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8250" y="2340000"/>
            <a:ext cx="74295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6757669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çã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C29FAE4-FD97-4804-849E-19BCF6738F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1"/>
            <a:ext cx="9906000" cy="6864095"/>
          </a:xfrm>
          <a:prstGeom prst="rect">
            <a:avLst/>
          </a:prstGeom>
        </p:spPr>
      </p:pic>
      <p:pic>
        <p:nvPicPr>
          <p:cNvPr id="3" name="Logo_Superior_Direito">
            <a:extLst>
              <a:ext uri="{FF2B5EF4-FFF2-40B4-BE49-F238E27FC236}">
                <a16:creationId xmlns:a16="http://schemas.microsoft.com/office/drawing/2014/main" id="{2123654E-CDFB-4545-8FA4-55BE95E54E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4" name="Espaço Reservado- Subtítulo">
            <a:extLst>
              <a:ext uri="{FF2B5EF4-FFF2-40B4-BE49-F238E27FC236}">
                <a16:creationId xmlns:a16="http://schemas.microsoft.com/office/drawing/2014/main" id="{DA4B06D8-35B6-4162-BE60-FD2A52D145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38250" y="1872000"/>
            <a:ext cx="7429500" cy="32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Título do evento ou contexto da apresentação</a:t>
            </a:r>
          </a:p>
        </p:txBody>
      </p:sp>
      <p:sp>
        <p:nvSpPr>
          <p:cNvPr id="5" name="Espaço Reservado- Título">
            <a:extLst>
              <a:ext uri="{FF2B5EF4-FFF2-40B4-BE49-F238E27FC236}">
                <a16:creationId xmlns:a16="http://schemas.microsoft.com/office/drawing/2014/main" id="{A6B2941A-B566-4210-B562-BC3C2D9675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8250" y="2340000"/>
            <a:ext cx="7429500" cy="2387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7200" b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pt-BR" dirty="0"/>
              <a:t>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6278203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7DD23-5884-44BF-AE23-E5EB98A72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007FB2-8069-483F-A5AC-13BA65D51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94951506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D7DA1-A181-46B5-A37A-3AA960C8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B92FA-8B03-41EE-905B-8D6ACF2D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67325"/>
            <a:ext cx="8543925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78439655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45FF2-4C40-4CE1-A017-9FC31895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DF2462-4F9B-465C-86CC-75DA85F95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7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0D011E-73F5-458C-8DA9-381EE2C88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4" y="1291884"/>
            <a:ext cx="4210050" cy="50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79074347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FED5B-7278-43E8-B137-A088093FC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761C11-092F-4774-855F-3E15D83E5B1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2328" y="1264068"/>
            <a:ext cx="4190702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41621A-371E-489D-ADFD-BD3E15BE3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087978"/>
            <a:ext cx="4190702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E3F5C7-C0BB-459E-84CF-19DF089BC77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14913" y="1264068"/>
            <a:ext cx="4211340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rgbClr val="DD213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subtítulo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93A4FD8-FE96-411D-9506-20FF8B7E0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087980"/>
            <a:ext cx="4211340" cy="432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55604183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NAI_Vertical_Lateral_Direita">
            <a:extLst>
              <a:ext uri="{FF2B5EF4-FFF2-40B4-BE49-F238E27FC236}">
                <a16:creationId xmlns:a16="http://schemas.microsoft.com/office/drawing/2014/main" id="{0E10692E-F44F-4E5C-9B77-AE57178C64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03500" y="1"/>
            <a:ext cx="38025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D15C6DAF-3621-4DC9-A166-DA647F7F6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15688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NAI_Vertical_Lateral_Direita">
            <a:extLst>
              <a:ext uri="{FF2B5EF4-FFF2-40B4-BE49-F238E27FC236}">
                <a16:creationId xmlns:a16="http://schemas.microsoft.com/office/drawing/2014/main" id="{16CFD884-FD81-4F3E-83FE-0ADC2253F7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49" b="6201"/>
          <a:stretch/>
        </p:blipFill>
        <p:spPr>
          <a:xfrm>
            <a:off x="414863" y="4507200"/>
            <a:ext cx="9076275" cy="2350800"/>
          </a:xfrm>
          <a:prstGeom prst="rect">
            <a:avLst/>
          </a:prstGeom>
        </p:spPr>
      </p:pic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F7E15C16-0392-4F15-BCFE-BDF8463802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1000" y="1"/>
            <a:ext cx="5265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DBC889-A494-491B-AC4B-107D3066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7429500" cy="720000"/>
          </a:xfrm>
          <a:prstGeom prst="rect">
            <a:avLst/>
          </a:prstGeom>
        </p:spPr>
        <p:txBody>
          <a:bodyPr/>
          <a:lstStyle>
            <a:lvl1pPr>
              <a:defRPr sz="4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pic>
        <p:nvPicPr>
          <p:cNvPr id="7" name="Logo_Superior_Direito">
            <a:extLst>
              <a:ext uri="{FF2B5EF4-FFF2-40B4-BE49-F238E27FC236}">
                <a16:creationId xmlns:a16="http://schemas.microsoft.com/office/drawing/2014/main" id="{D15C6DAF-3621-4DC9-A166-DA647F7F6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507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21D7601-638F-4992-BF52-2B0FF853CC4D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72000" rtlCol="0" anchor="t"/>
          <a:lstStyle/>
          <a:p>
            <a:pPr algn="l"/>
            <a:endParaRPr lang="pt-BR" sz="1000" b="1" i="1" spc="3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4" name="SENAI_Vertical_Lateral_Direita">
            <a:extLst>
              <a:ext uri="{FF2B5EF4-FFF2-40B4-BE49-F238E27FC236}">
                <a16:creationId xmlns:a16="http://schemas.microsoft.com/office/drawing/2014/main" id="{F3137152-DBDC-46AE-9CE2-D90ED584D48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6299" r="2884" b="12746"/>
          <a:stretch/>
        </p:blipFill>
        <p:spPr>
          <a:xfrm rot="16200000">
            <a:off x="5879158" y="2831159"/>
            <a:ext cx="6858001" cy="1195684"/>
          </a:xfrm>
          <a:prstGeom prst="rect">
            <a:avLst/>
          </a:prstGeom>
        </p:spPr>
      </p:pic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56E3CDDA-43A3-4EBC-BEE4-1FC800D76D8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EA509D-3D26-4FAC-B7F6-FDE79B1EDC11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400115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495300" y="274637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sldNum" idx="12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21D7601-638F-4992-BF52-2B0FF853CC4D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72000" rtlCol="0" anchor="t"/>
          <a:lstStyle/>
          <a:p>
            <a:pPr algn="l"/>
            <a:endParaRPr lang="pt-BR" sz="1000" b="1" i="1" spc="3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4" name="SENAI_Vertical_Lateral_Direita">
            <a:extLst>
              <a:ext uri="{FF2B5EF4-FFF2-40B4-BE49-F238E27FC236}">
                <a16:creationId xmlns:a16="http://schemas.microsoft.com/office/drawing/2014/main" id="{F3137152-DBDC-46AE-9CE2-D90ED584D48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/>
          <a:srcRect l="6299" r="2884" b="12746"/>
          <a:stretch/>
        </p:blipFill>
        <p:spPr>
          <a:xfrm rot="16200000">
            <a:off x="5879158" y="2831159"/>
            <a:ext cx="6858001" cy="1195684"/>
          </a:xfrm>
          <a:prstGeom prst="rect">
            <a:avLst/>
          </a:prstGeom>
        </p:spPr>
      </p:pic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56E3CDDA-43A3-4EBC-BEE4-1FC800D76D8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EA509D-3D26-4FAC-B7F6-FDE79B1EDC11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876761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3479E-014F-4427-B061-CC80A94828C8}" type="datetimeFigureOut">
              <a:rPr lang="pt-BR" smtClean="0"/>
              <a:t>26/11/2024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5562C-DA24-45C2-B5CB-B83C22966135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21D7601-638F-4992-BF52-2B0FF853CC4D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SENAI_Vertical_Lateral_Direita">
            <a:extLst>
              <a:ext uri="{FF2B5EF4-FFF2-40B4-BE49-F238E27FC236}">
                <a16:creationId xmlns:a16="http://schemas.microsoft.com/office/drawing/2014/main" id="{F3137152-DBDC-46AE-9CE2-D90ED584D48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6299" r="2884" b="12746"/>
          <a:stretch/>
        </p:blipFill>
        <p:spPr>
          <a:xfrm rot="16200000">
            <a:off x="5879159" y="2831160"/>
            <a:ext cx="6858001" cy="119568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C9A2AF-8F6A-4D00-A198-E2B8F77B5558}"/>
              </a:ext>
            </a:extLst>
          </p:cNvPr>
          <p:cNvSpPr/>
          <p:nvPr/>
        </p:nvSpPr>
        <p:spPr>
          <a:xfrm>
            <a:off x="8706750" y="0"/>
            <a:ext cx="1199250" cy="6858000"/>
          </a:xfrm>
          <a:prstGeom prst="rect">
            <a:avLst/>
          </a:prstGeom>
          <a:solidFill>
            <a:srgbClr val="DD213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F85E4C7F-C2B6-4DFB-B10A-A7557DCF914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16B29D0-0DD3-4876-8416-6596EA91589E}"/>
              </a:ext>
            </a:extLst>
          </p:cNvPr>
          <p:cNvSpPr txBox="1"/>
          <p:nvPr/>
        </p:nvSpPr>
        <p:spPr>
          <a:xfrm rot="16200000">
            <a:off x="-325722" y="6289390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tx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3267855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21D7601-638F-4992-BF52-2B0FF853CC4D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72000" rtlCol="0" anchor="t"/>
          <a:lstStyle/>
          <a:p>
            <a:pPr algn="l"/>
            <a:endParaRPr lang="pt-BR" sz="1000" b="1" i="1" spc="3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4" name="SENAI_Vertical_Lateral_Direita">
            <a:extLst>
              <a:ext uri="{FF2B5EF4-FFF2-40B4-BE49-F238E27FC236}">
                <a16:creationId xmlns:a16="http://schemas.microsoft.com/office/drawing/2014/main" id="{F3137152-DBDC-46AE-9CE2-D90ED584D48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6299" r="2884" b="12746"/>
          <a:stretch/>
        </p:blipFill>
        <p:spPr>
          <a:xfrm rot="16200000">
            <a:off x="5879160" y="2831161"/>
            <a:ext cx="6858001" cy="1195684"/>
          </a:xfrm>
          <a:prstGeom prst="rect">
            <a:avLst/>
          </a:prstGeom>
        </p:spPr>
      </p:pic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56E3CDDA-43A3-4EBC-BEE4-1FC800D76D8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EA509D-3D26-4FAC-B7F6-FDE79B1EDC11}"/>
              </a:ext>
            </a:extLst>
          </p:cNvPr>
          <p:cNvSpPr txBox="1"/>
          <p:nvPr/>
        </p:nvSpPr>
        <p:spPr>
          <a:xfrm rot="16200000">
            <a:off x="-325722" y="6289392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tx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45924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21D7601-638F-4992-BF52-2B0FF853CC4D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SENAI_Vertical_Lateral_Direita">
            <a:extLst>
              <a:ext uri="{FF2B5EF4-FFF2-40B4-BE49-F238E27FC236}">
                <a16:creationId xmlns:a16="http://schemas.microsoft.com/office/drawing/2014/main" id="{F3137152-DBDC-46AE-9CE2-D90ED584D48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6299" r="2884" b="12746"/>
          <a:stretch/>
        </p:blipFill>
        <p:spPr>
          <a:xfrm rot="16200000">
            <a:off x="5879161" y="2831162"/>
            <a:ext cx="6858001" cy="119568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C9A2AF-8F6A-4D00-A198-E2B8F77B5558}"/>
              </a:ext>
            </a:extLst>
          </p:cNvPr>
          <p:cNvSpPr/>
          <p:nvPr/>
        </p:nvSpPr>
        <p:spPr>
          <a:xfrm>
            <a:off x="8706750" y="0"/>
            <a:ext cx="1199250" cy="6858000"/>
          </a:xfrm>
          <a:prstGeom prst="rect">
            <a:avLst/>
          </a:prstGeom>
          <a:solidFill>
            <a:srgbClr val="3F3F3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Logo_Superior_Direito">
            <a:extLst>
              <a:ext uri="{FF2B5EF4-FFF2-40B4-BE49-F238E27FC236}">
                <a16:creationId xmlns:a16="http://schemas.microsoft.com/office/drawing/2014/main" id="{F85E4C7F-C2B6-4DFB-B10A-A7557DCF914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16B29D0-0DD3-4876-8416-6596EA91589E}"/>
              </a:ext>
            </a:extLst>
          </p:cNvPr>
          <p:cNvSpPr txBox="1"/>
          <p:nvPr/>
        </p:nvSpPr>
        <p:spPr>
          <a:xfrm rot="16200000">
            <a:off x="-325722" y="6289394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chemeClr val="tx1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1715694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51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21D7601-638F-4992-BF52-2B0FF853CC4D}"/>
              </a:ext>
            </a:extLst>
          </p:cNvPr>
          <p:cNvSpPr/>
          <p:nvPr/>
        </p:nvSpPr>
        <p:spPr>
          <a:xfrm>
            <a:off x="0" y="891000"/>
            <a:ext cx="263250" cy="5076000"/>
          </a:xfrm>
          <a:prstGeom prst="rect">
            <a:avLst/>
          </a:prstGeom>
          <a:solidFill>
            <a:srgbClr val="DD2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72000" rtlCol="0" anchor="t"/>
          <a:lstStyle/>
          <a:p>
            <a:pPr algn="l"/>
            <a:endParaRPr lang="pt-BR" sz="1000" b="1" i="1" spc="3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4" name="SENAI_Vertical_Lateral_Direita">
            <a:extLst>
              <a:ext uri="{FF2B5EF4-FFF2-40B4-BE49-F238E27FC236}">
                <a16:creationId xmlns:a16="http://schemas.microsoft.com/office/drawing/2014/main" id="{F3137152-DBDC-46AE-9CE2-D90ED584D48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/>
          <a:srcRect l="6299" r="2884" b="12746"/>
          <a:stretch/>
        </p:blipFill>
        <p:spPr>
          <a:xfrm rot="16200000">
            <a:off x="5879158" y="2831159"/>
            <a:ext cx="6858001" cy="1195684"/>
          </a:xfrm>
          <a:prstGeom prst="rect">
            <a:avLst/>
          </a:prstGeom>
        </p:spPr>
      </p:pic>
      <p:pic>
        <p:nvPicPr>
          <p:cNvPr id="8" name="Logo_Superior_Direito">
            <a:extLst>
              <a:ext uri="{FF2B5EF4-FFF2-40B4-BE49-F238E27FC236}">
                <a16:creationId xmlns:a16="http://schemas.microsoft.com/office/drawing/2014/main" id="{56E3CDDA-43A3-4EBC-BEE4-1FC800D76D8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0" y="288000"/>
            <a:ext cx="1367806" cy="486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EA509D-3D26-4FAC-B7F6-FDE79B1EDC11}"/>
              </a:ext>
            </a:extLst>
          </p:cNvPr>
          <p:cNvSpPr txBox="1"/>
          <p:nvPr/>
        </p:nvSpPr>
        <p:spPr>
          <a:xfrm rot="16200000">
            <a:off x="-325722" y="6289388"/>
            <a:ext cx="890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i="1" spc="120" baseline="0" dirty="0">
                <a:solidFill>
                  <a:srgbClr val="DD213C"/>
                </a:solidFill>
              </a:rPr>
              <a:t>SENAI-SP</a:t>
            </a:r>
          </a:p>
        </p:txBody>
      </p:sp>
    </p:spTree>
    <p:extLst>
      <p:ext uri="{BB962C8B-B14F-4D97-AF65-F5344CB8AC3E}">
        <p14:creationId xmlns:p14="http://schemas.microsoft.com/office/powerpoint/2010/main" val="382615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8;p39"/>
          <p:cNvSpPr txBox="1"/>
          <p:nvPr/>
        </p:nvSpPr>
        <p:spPr>
          <a:xfrm>
            <a:off x="340841" y="912716"/>
            <a:ext cx="8373789" cy="605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pt-BR" sz="2800" b="1" dirty="0">
              <a:solidFill>
                <a:schemeClr val="dk1"/>
              </a:solidFill>
              <a:latin typeface="Century Gothic" pitchFamily="34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pt-BR" sz="2800" b="1" dirty="0">
              <a:solidFill>
                <a:schemeClr val="dk1"/>
              </a:solidFill>
              <a:latin typeface="Century Gothic" pitchFamily="34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pt-BR" sz="2800" b="1" dirty="0">
              <a:solidFill>
                <a:schemeClr val="dk1"/>
              </a:solidFill>
              <a:latin typeface="Century Gothic" pitchFamily="34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pt-BR" sz="2800" b="1" dirty="0">
              <a:solidFill>
                <a:schemeClr val="dk1"/>
              </a:solidFill>
              <a:latin typeface="Century Gothic" pitchFamily="34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pt-BR" sz="2800" b="1" dirty="0">
              <a:solidFill>
                <a:schemeClr val="dk1"/>
              </a:solidFill>
              <a:latin typeface="Century Gothic" pitchFamily="34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pt-BR" sz="2800" b="1" dirty="0">
              <a:solidFill>
                <a:schemeClr val="dk1"/>
              </a:solidFill>
              <a:latin typeface="Century Gothic" pitchFamily="34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pt-BR" sz="2800" b="1" dirty="0">
              <a:solidFill>
                <a:schemeClr val="dk1"/>
              </a:solidFill>
              <a:latin typeface="Century Gothic" pitchFamily="34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pt-BR" sz="2800" b="1" dirty="0">
              <a:solidFill>
                <a:schemeClr val="dk1"/>
              </a:solidFill>
              <a:latin typeface="Century Gothic" pitchFamily="34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pt-BR" sz="2800" b="1" dirty="0">
              <a:solidFill>
                <a:schemeClr val="dk1"/>
              </a:solidFill>
              <a:latin typeface="Century Gothic" pitchFamily="34" charset="0"/>
            </a:endParaRP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800" b="1" dirty="0">
                <a:solidFill>
                  <a:schemeClr val="dk1"/>
                </a:solidFill>
                <a:latin typeface="Century Gothic" pitchFamily="34" charset="0"/>
              </a:rPr>
              <a:t>Aplicativo Mobile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Coeficiente de Dilatação</a:t>
            </a:r>
            <a:endParaRPr lang="pt-BR" b="1" dirty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Google Shape;230;p42"/>
          <p:cNvSpPr txBox="1"/>
          <p:nvPr/>
        </p:nvSpPr>
        <p:spPr>
          <a:xfrm>
            <a:off x="7162800" y="5925477"/>
            <a:ext cx="2830390" cy="93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3200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Century Gothic" pitchFamily="34" charset="0"/>
                <a:sym typeface="Trebuchet MS"/>
              </a:rPr>
              <a:t>“Seja uma pessoa melhor</a:t>
            </a:r>
            <a:r>
              <a:rPr lang="en-US" b="1" dirty="0">
                <a:solidFill>
                  <a:schemeClr val="dk1"/>
                </a:solidFill>
                <a:latin typeface="Century Gothic" pitchFamily="34" charset="0"/>
                <a:sym typeface="Trebuchet MS"/>
              </a:rPr>
              <a:t>,</a:t>
            </a:r>
          </a:p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3200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itchFamily="34" charset="0"/>
                <a:sym typeface="Trebuchet MS"/>
              </a:rPr>
              <a:t>NÃO PERFEITA</a:t>
            </a:r>
            <a:r>
              <a:rPr lang="en-US" b="1" dirty="0">
                <a:solidFill>
                  <a:schemeClr val="dk1"/>
                </a:solidFill>
                <a:latin typeface="Century Gothic" pitchFamily="34" charset="0"/>
                <a:sym typeface="Trebuchet MS"/>
              </a:rPr>
              <a:t>,</a:t>
            </a:r>
          </a:p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3200"/>
            </a:pPr>
            <a:r>
              <a:rPr lang="en-US" b="1" dirty="0">
                <a:solidFill>
                  <a:schemeClr val="accent6"/>
                </a:solidFill>
                <a:latin typeface="Century Gothic" pitchFamily="34" charset="0"/>
                <a:sym typeface="Trebuchet MS"/>
              </a:rPr>
              <a:t>apenas melhor que ontem.”</a:t>
            </a:r>
            <a:endParaRPr lang="en-US" b="1" dirty="0">
              <a:solidFill>
                <a:schemeClr val="dk1"/>
              </a:solidFill>
              <a:latin typeface="Century Gothic" pitchFamily="34" charset="0"/>
              <a:sym typeface="Trebuchet MS"/>
            </a:endParaRPr>
          </a:p>
        </p:txBody>
      </p:sp>
      <p:pic>
        <p:nvPicPr>
          <p:cNvPr id="1026" name="Picture 2" descr="Getting started with ESP32: How to Program ESP32 using Arduino IDE to Blink  an LED">
            <a:extLst>
              <a:ext uri="{FF2B5EF4-FFF2-40B4-BE49-F238E27FC236}">
                <a16:creationId xmlns:a16="http://schemas.microsoft.com/office/drawing/2014/main" id="{624F8489-2DE5-E45A-7996-A71F86419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13" y="4480194"/>
            <a:ext cx="3205283" cy="14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utter — uma breve introdução. Apesar de ter participado como… | by Eric  Cavalcanti | Medium">
            <a:extLst>
              <a:ext uri="{FF2B5EF4-FFF2-40B4-BE49-F238E27FC236}">
                <a16:creationId xmlns:a16="http://schemas.microsoft.com/office/drawing/2014/main" id="{E8288636-32C0-1857-692F-86D7195DB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70" y="4539011"/>
            <a:ext cx="2199814" cy="109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8FE79276-BBAB-74AB-9B34-4BCDE1BD4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838" y="832849"/>
            <a:ext cx="5978898" cy="37061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257E4CA-B573-C94B-C1EE-93065ECF0B7A}"/>
              </a:ext>
            </a:extLst>
          </p:cNvPr>
          <p:cNvSpPr txBox="1"/>
          <p:nvPr/>
        </p:nvSpPr>
        <p:spPr>
          <a:xfrm>
            <a:off x="0" y="103341"/>
            <a:ext cx="7418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Desenvolvimento</a:t>
            </a:r>
            <a:r>
              <a:rPr lang="pt-BR" dirty="0"/>
              <a:t> </a:t>
            </a:r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Mobile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7CD48E9-F355-3B96-D0BC-AEB12743E14C}"/>
              </a:ext>
            </a:extLst>
          </p:cNvPr>
          <p:cNvSpPr txBox="1"/>
          <p:nvPr/>
        </p:nvSpPr>
        <p:spPr>
          <a:xfrm>
            <a:off x="0" y="103341"/>
            <a:ext cx="7418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Desenvolvimento</a:t>
            </a:r>
            <a:r>
              <a:rPr lang="pt-BR" dirty="0"/>
              <a:t> </a:t>
            </a:r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FB8DDB9-C2A4-E066-5BF2-2FA15E164639}"/>
              </a:ext>
            </a:extLst>
          </p:cNvPr>
          <p:cNvSpPr txBox="1"/>
          <p:nvPr/>
        </p:nvSpPr>
        <p:spPr>
          <a:xfrm>
            <a:off x="304013" y="872782"/>
            <a:ext cx="5076334" cy="377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Contexto de aplicação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90603E-2C60-DA01-F13A-029BD00DA66E}"/>
              </a:ext>
            </a:extLst>
          </p:cNvPr>
          <p:cNvSpPr txBox="1"/>
          <p:nvPr/>
        </p:nvSpPr>
        <p:spPr>
          <a:xfrm>
            <a:off x="304012" y="1260200"/>
            <a:ext cx="9471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A norma </a:t>
            </a:r>
            <a:r>
              <a:rPr lang="pt-BR" sz="1200" b="1" dirty="0"/>
              <a:t>NBR-ISO 1:1997</a:t>
            </a:r>
            <a:r>
              <a:rPr lang="pt-BR" sz="1200" dirty="0"/>
              <a:t> (</a:t>
            </a:r>
            <a:r>
              <a:rPr lang="pt-BR" sz="1200" b="1" dirty="0"/>
              <a:t>Temperatura padrão de referências para medições industriais de comprimento</a:t>
            </a:r>
            <a:r>
              <a:rPr lang="pt-BR" sz="1200" dirty="0"/>
              <a:t>) além dos manuais de fabricantes dos equipamentos de medição padronizam uma temperatura de trabalho para esses equipamentos de </a:t>
            </a:r>
            <a:r>
              <a:rPr lang="pt-BR" sz="1200" b="1" dirty="0"/>
              <a:t>20°C</a:t>
            </a:r>
            <a:r>
              <a:rPr lang="pt-BR" sz="1200" dirty="0"/>
              <a:t>, sendo normalmente tolerada uma </a:t>
            </a:r>
            <a:r>
              <a:rPr lang="pt-BR" sz="1200" b="1" dirty="0">
                <a:solidFill>
                  <a:schemeClr val="tx2"/>
                </a:solidFill>
              </a:rPr>
              <a:t>variação mínima de 1°C para mais ou para menos</a:t>
            </a:r>
            <a:r>
              <a:rPr lang="pt-BR" sz="1200" dirty="0"/>
              <a:t> além da </a:t>
            </a:r>
            <a:r>
              <a:rPr lang="pt-BR" sz="1200" b="1" dirty="0"/>
              <a:t>umidade</a:t>
            </a:r>
            <a:r>
              <a:rPr lang="pt-BR" sz="1200" dirty="0"/>
              <a:t> relativa do ar entre </a:t>
            </a:r>
            <a:r>
              <a:rPr lang="pt-BR" sz="1200" b="1" dirty="0">
                <a:solidFill>
                  <a:schemeClr val="tx2"/>
                </a:solidFill>
              </a:rPr>
              <a:t>50% e 70%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1BBD647-0CF4-0314-A9E3-C73136A4D08A}"/>
              </a:ext>
            </a:extLst>
          </p:cNvPr>
          <p:cNvSpPr txBox="1"/>
          <p:nvPr/>
        </p:nvSpPr>
        <p:spPr>
          <a:xfrm>
            <a:off x="304013" y="6550223"/>
            <a:ext cx="5076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https://www.youtube.com/watch?v=3sjpz7qZ9WM</a:t>
            </a:r>
          </a:p>
        </p:txBody>
      </p:sp>
      <p:pic>
        <p:nvPicPr>
          <p:cNvPr id="16" name="videoplayback">
            <a:hlinkClick r:id="" action="ppaction://media"/>
            <a:extLst>
              <a:ext uri="{FF2B5EF4-FFF2-40B4-BE49-F238E27FC236}">
                <a16:creationId xmlns:a16="http://schemas.microsoft.com/office/drawing/2014/main" id="{3BA4F4A9-1674-9B01-D1A5-CBBB0ED29A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955" y="1998864"/>
            <a:ext cx="7927156" cy="44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4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4ABA7-7613-6D70-6D3C-E1D076996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4316217-207C-6949-4CF4-ED5EBAF50BC2}"/>
              </a:ext>
            </a:extLst>
          </p:cNvPr>
          <p:cNvSpPr txBox="1"/>
          <p:nvPr/>
        </p:nvSpPr>
        <p:spPr>
          <a:xfrm>
            <a:off x="0" y="103341"/>
            <a:ext cx="7418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Desenvolvimento</a:t>
            </a:r>
            <a:r>
              <a:rPr lang="pt-BR" dirty="0"/>
              <a:t> </a:t>
            </a:r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643B0-2016-997E-ACCE-31646D37DA4A}"/>
              </a:ext>
            </a:extLst>
          </p:cNvPr>
          <p:cNvSpPr txBox="1"/>
          <p:nvPr/>
        </p:nvSpPr>
        <p:spPr>
          <a:xfrm>
            <a:off x="247453" y="5900077"/>
            <a:ext cx="8396926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Na mecânica existem conjuntos que são montados com ou sem interferência.</a:t>
            </a:r>
          </a:p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Estes desvios são definidos pela engenharia de acordo com a aplicação, tolerâncias de ajustes que utilizam 0,001mm ou até mesmo 0,0001mm.</a:t>
            </a:r>
          </a:p>
        </p:txBody>
      </p:sp>
      <p:pic>
        <p:nvPicPr>
          <p:cNvPr id="2050" name="Picture 2" descr="Sobre a Cobra - Cobra Rolamentos e Autopeças">
            <a:extLst>
              <a:ext uri="{FF2B5EF4-FFF2-40B4-BE49-F238E27FC236}">
                <a16:creationId xmlns:a16="http://schemas.microsoft.com/office/drawing/2014/main" id="{59A007B0-A069-21BB-3F07-434E7EE0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17" y="1020296"/>
            <a:ext cx="2989032" cy="228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zzurra Retífica de Motores – Usinagem de Motores e componentes linha leve,  vans e utilitários">
            <a:extLst>
              <a:ext uri="{FF2B5EF4-FFF2-40B4-BE49-F238E27FC236}">
                <a16:creationId xmlns:a16="http://schemas.microsoft.com/office/drawing/2014/main" id="{F097A990-5FAC-DE54-31AA-87609F740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5" y="3307556"/>
            <a:ext cx="4611696" cy="259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526272-24DF-4ACE-B42A-C4A96BDFD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625" y="1016389"/>
            <a:ext cx="4233156" cy="45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8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08C3-5A0E-3E5C-ACDB-BDD8E81CE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F1835F9-192C-6C1A-8918-2E64BD5B83A8}"/>
              </a:ext>
            </a:extLst>
          </p:cNvPr>
          <p:cNvSpPr txBox="1"/>
          <p:nvPr/>
        </p:nvSpPr>
        <p:spPr>
          <a:xfrm>
            <a:off x="0" y="103341"/>
            <a:ext cx="7418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Desenvolvimento</a:t>
            </a:r>
            <a:r>
              <a:rPr lang="pt-BR" dirty="0"/>
              <a:t> </a:t>
            </a:r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751625-A08F-B55F-6041-970B767F8819}"/>
              </a:ext>
            </a:extLst>
          </p:cNvPr>
          <p:cNvSpPr txBox="1"/>
          <p:nvPr/>
        </p:nvSpPr>
        <p:spPr>
          <a:xfrm>
            <a:off x="247452" y="5900077"/>
            <a:ext cx="8755145" cy="901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A </a:t>
            </a:r>
            <a:r>
              <a:rPr lang="pt-BR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variável temperatura esta intrínseca em vários processos de usinagem</a:t>
            </a:r>
            <a:r>
              <a:rPr lang="pt-BR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, devido ao </a:t>
            </a:r>
            <a:r>
              <a:rPr lang="pt-BR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atrito entre ferramenta e material</a:t>
            </a:r>
            <a:r>
              <a:rPr lang="pt-BR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, com isto algumas </a:t>
            </a:r>
            <a:r>
              <a:rPr lang="pt-BR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ações são aplicadas nos processos </a:t>
            </a:r>
            <a:r>
              <a:rPr lang="pt-BR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afim de </a:t>
            </a:r>
            <a:r>
              <a:rPr lang="pt-BR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garantir que as medidas</a:t>
            </a:r>
            <a:r>
              <a:rPr lang="pt-BR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 dos produtos estão </a:t>
            </a:r>
            <a:r>
              <a:rPr lang="pt-BR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atendendo as especificações </a:t>
            </a:r>
            <a:r>
              <a:rPr lang="pt-BR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da engenharia.</a:t>
            </a:r>
          </a:p>
        </p:txBody>
      </p:sp>
      <p:pic>
        <p:nvPicPr>
          <p:cNvPr id="4098" name="Picture 2" descr="Como são feitos os serviços de usinagem? - Maestro">
            <a:extLst>
              <a:ext uri="{FF2B5EF4-FFF2-40B4-BE49-F238E27FC236}">
                <a16:creationId xmlns:a16="http://schemas.microsoft.com/office/drawing/2014/main" id="{A82E4E81-E298-0B80-2B99-B2CAAE42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2" y="1143806"/>
            <a:ext cx="4297230" cy="2647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sinagem são paulo - Portal da Metalúrgica">
            <a:extLst>
              <a:ext uri="{FF2B5EF4-FFF2-40B4-BE49-F238E27FC236}">
                <a16:creationId xmlns:a16="http://schemas.microsoft.com/office/drawing/2014/main" id="{03802C53-3D33-C91A-77D8-42E464A7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21" y="3057447"/>
            <a:ext cx="3810000" cy="26479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83119D-7087-E38E-2FBC-555F8565977E}"/>
              </a:ext>
            </a:extLst>
          </p:cNvPr>
          <p:cNvSpPr txBox="1"/>
          <p:nvPr/>
        </p:nvSpPr>
        <p:spPr>
          <a:xfrm>
            <a:off x="247453" y="802238"/>
            <a:ext cx="507633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4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Processos de fabricação</a:t>
            </a:r>
            <a:endParaRPr lang="pt-BR" b="1" dirty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F0F0857-1DE1-F04B-224B-5689B0FEA29A}"/>
              </a:ext>
            </a:extLst>
          </p:cNvPr>
          <p:cNvSpPr txBox="1"/>
          <p:nvPr/>
        </p:nvSpPr>
        <p:spPr>
          <a:xfrm>
            <a:off x="351933" y="3811736"/>
            <a:ext cx="895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Retífica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D08CB6-81A3-D0F3-73C3-D10189C339DF}"/>
              </a:ext>
            </a:extLst>
          </p:cNvPr>
          <p:cNvSpPr txBox="1"/>
          <p:nvPr/>
        </p:nvSpPr>
        <p:spPr>
          <a:xfrm>
            <a:off x="4761627" y="2812598"/>
            <a:ext cx="167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Usinagem CNC</a:t>
            </a:r>
          </a:p>
        </p:txBody>
      </p:sp>
    </p:spTree>
    <p:extLst>
      <p:ext uri="{BB962C8B-B14F-4D97-AF65-F5344CB8AC3E}">
        <p14:creationId xmlns:p14="http://schemas.microsoft.com/office/powerpoint/2010/main" val="385717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459C1-1B03-1F23-333D-B5DF87BCE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F4F9B4A-6315-F5F5-B959-D16F3066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796" y="1490790"/>
            <a:ext cx="3427997" cy="43256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60F6BD1-853B-133D-AAC8-E0EC6A0C905D}"/>
              </a:ext>
            </a:extLst>
          </p:cNvPr>
          <p:cNvSpPr txBox="1"/>
          <p:nvPr/>
        </p:nvSpPr>
        <p:spPr>
          <a:xfrm>
            <a:off x="0" y="103341"/>
            <a:ext cx="7418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Desenvolvimento</a:t>
            </a:r>
            <a:r>
              <a:rPr lang="pt-BR" dirty="0"/>
              <a:t> </a:t>
            </a:r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97113A-1543-AA71-8285-45B3811B39F6}"/>
              </a:ext>
            </a:extLst>
          </p:cNvPr>
          <p:cNvSpPr txBox="1"/>
          <p:nvPr/>
        </p:nvSpPr>
        <p:spPr>
          <a:xfrm>
            <a:off x="318186" y="6017466"/>
            <a:ext cx="8439315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4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Peças com medidas de exatidão em </a:t>
            </a:r>
            <a:r>
              <a:rPr lang="pt-BR" sz="1400" b="1" dirty="0" err="1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microns</a:t>
            </a:r>
            <a:r>
              <a:rPr lang="pt-BR" sz="14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, ficam em período para estabilizar temperatura do material antes da medição.</a:t>
            </a:r>
            <a:endParaRPr lang="pt-BR" b="1" dirty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C53FBF-FBA3-6610-F428-FC542680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8" y="1650774"/>
            <a:ext cx="3427997" cy="4325638"/>
          </a:xfrm>
          <a:prstGeom prst="rect">
            <a:avLst/>
          </a:prstGeom>
        </p:spPr>
      </p:pic>
      <p:pic>
        <p:nvPicPr>
          <p:cNvPr id="5122" name="Picture 2" descr="Fotos Temperatura Png | Freepik">
            <a:extLst>
              <a:ext uri="{FF2B5EF4-FFF2-40B4-BE49-F238E27FC236}">
                <a16:creationId xmlns:a16="http://schemas.microsoft.com/office/drawing/2014/main" id="{BE2BD3DE-FC18-B447-B7E6-726950A1B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" t="-602" r="54179" b="602"/>
          <a:stretch/>
        </p:blipFill>
        <p:spPr bwMode="auto">
          <a:xfrm>
            <a:off x="7199104" y="872782"/>
            <a:ext cx="1453400" cy="194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otos Temperatura Png | Freepik">
            <a:extLst>
              <a:ext uri="{FF2B5EF4-FFF2-40B4-BE49-F238E27FC236}">
                <a16:creationId xmlns:a16="http://schemas.microsoft.com/office/drawing/2014/main" id="{5402D922-080A-CFB3-4A92-F6A7114D8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5" t="-454" r="8503" b="454"/>
          <a:stretch/>
        </p:blipFill>
        <p:spPr bwMode="auto">
          <a:xfrm>
            <a:off x="318186" y="1155586"/>
            <a:ext cx="1453400" cy="194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9A2AACB-9731-72EA-D715-44DEFBDA2420}"/>
              </a:ext>
            </a:extLst>
          </p:cNvPr>
          <p:cNvSpPr txBox="1"/>
          <p:nvPr/>
        </p:nvSpPr>
        <p:spPr>
          <a:xfrm>
            <a:off x="863235" y="921556"/>
            <a:ext cx="2400609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4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OFICINA – 28 a 40°C</a:t>
            </a:r>
            <a:endParaRPr lang="pt-BR" b="1" dirty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621BD9-736B-852C-579A-ECDCD03D0869}"/>
              </a:ext>
            </a:extLst>
          </p:cNvPr>
          <p:cNvSpPr txBox="1"/>
          <p:nvPr/>
        </p:nvSpPr>
        <p:spPr>
          <a:xfrm>
            <a:off x="5858802" y="920210"/>
            <a:ext cx="2793702" cy="34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4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METROLOGIA – 19 a 21°C</a:t>
            </a:r>
            <a:endParaRPr lang="pt-BR" b="1" dirty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6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60577-6DC0-3A4C-65FE-13DDC5D4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A6F7676-76E4-D68E-56E0-CDDCC7FB94C6}"/>
              </a:ext>
            </a:extLst>
          </p:cNvPr>
          <p:cNvSpPr txBox="1"/>
          <p:nvPr/>
        </p:nvSpPr>
        <p:spPr>
          <a:xfrm>
            <a:off x="0" y="103341"/>
            <a:ext cx="7418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Desenvolvimento</a:t>
            </a:r>
            <a:r>
              <a:rPr lang="pt-BR" dirty="0"/>
              <a:t> </a:t>
            </a:r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F8A8DE-B0DA-C5EA-C628-D328B99E1AD9}"/>
              </a:ext>
            </a:extLst>
          </p:cNvPr>
          <p:cNvSpPr txBox="1"/>
          <p:nvPr/>
        </p:nvSpPr>
        <p:spPr>
          <a:xfrm>
            <a:off x="256880" y="865662"/>
            <a:ext cx="507633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4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Calculo de dilatação linear</a:t>
            </a:r>
            <a:endParaRPr lang="pt-BR" b="1" dirty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E211587-B82C-DC3D-2851-7F74A27D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1" y="1293276"/>
            <a:ext cx="8349007" cy="26777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3467FDF-86A2-F6BF-9659-45ED346E7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1" y="4080390"/>
            <a:ext cx="8349007" cy="19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3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6979-7DAA-775F-79C4-D63EA031D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C94E93-B1E6-F3F1-A373-3637C8D090D7}"/>
              </a:ext>
            </a:extLst>
          </p:cNvPr>
          <p:cNvSpPr txBox="1"/>
          <p:nvPr/>
        </p:nvSpPr>
        <p:spPr>
          <a:xfrm>
            <a:off x="0" y="103341"/>
            <a:ext cx="7418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Desenvolvimento</a:t>
            </a:r>
            <a:r>
              <a:rPr lang="pt-BR" dirty="0"/>
              <a:t> </a:t>
            </a:r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386D93-105A-B668-CE86-2BED2B0DDD02}"/>
              </a:ext>
            </a:extLst>
          </p:cNvPr>
          <p:cNvSpPr txBox="1"/>
          <p:nvPr/>
        </p:nvSpPr>
        <p:spPr>
          <a:xfrm>
            <a:off x="256880" y="865662"/>
            <a:ext cx="507633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4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Calculo de dilatação linear</a:t>
            </a:r>
            <a:endParaRPr lang="pt-BR" b="1" dirty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23C43-D62C-4210-0D9A-4B766D1F58ED}"/>
              </a:ext>
            </a:extLst>
          </p:cNvPr>
          <p:cNvSpPr txBox="1"/>
          <p:nvPr/>
        </p:nvSpPr>
        <p:spPr>
          <a:xfrm>
            <a:off x="360575" y="1265771"/>
            <a:ext cx="8330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Exemplo: </a:t>
            </a:r>
            <a:r>
              <a:rPr lang="pt-BR" dirty="0"/>
              <a:t>Uma barra de cobre, homogênea e uniforme, mede 20 m, a 0° C. </a:t>
            </a:r>
          </a:p>
          <a:p>
            <a:r>
              <a:rPr lang="pt-BR" dirty="0"/>
              <a:t>Calcule a variação do comprimento dessa barra, em milímetros, quando aquecida a 50° 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CBE3DA-5CB6-7664-BE6A-3BF3546114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263" r="28437"/>
          <a:stretch/>
        </p:blipFill>
        <p:spPr>
          <a:xfrm>
            <a:off x="1276022" y="1847532"/>
            <a:ext cx="6750550" cy="342116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F406BC-A2A8-E6D5-8729-F5DFE24A6BD6}"/>
              </a:ext>
            </a:extLst>
          </p:cNvPr>
          <p:cNvSpPr txBox="1"/>
          <p:nvPr/>
        </p:nvSpPr>
        <p:spPr>
          <a:xfrm>
            <a:off x="1010020" y="5866688"/>
            <a:ext cx="1548000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TEMPO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D6D4A0-E3B4-51F9-CEB8-4F07569E83CE}"/>
              </a:ext>
            </a:extLst>
          </p:cNvPr>
          <p:cNvSpPr txBox="1"/>
          <p:nvPr/>
        </p:nvSpPr>
        <p:spPr>
          <a:xfrm>
            <a:off x="3827458" y="5730728"/>
            <a:ext cx="15480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RISCO DA NÃO QUALIDADE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C50EE9-FAE4-31F3-1323-E7B50A0615C8}"/>
              </a:ext>
            </a:extLst>
          </p:cNvPr>
          <p:cNvSpPr txBox="1"/>
          <p:nvPr/>
        </p:nvSpPr>
        <p:spPr>
          <a:xfrm>
            <a:off x="6644895" y="5730728"/>
            <a:ext cx="15480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RETRABALHO ou REFUGO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2C108E-B9DB-F4BB-32C0-7363752B6DD6}"/>
              </a:ext>
            </a:extLst>
          </p:cNvPr>
          <p:cNvSpPr txBox="1"/>
          <p:nvPr/>
        </p:nvSpPr>
        <p:spPr>
          <a:xfrm>
            <a:off x="5333214" y="3994666"/>
            <a:ext cx="2256366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Comprimento 20,016m</a:t>
            </a:r>
          </a:p>
        </p:txBody>
      </p:sp>
    </p:spTree>
    <p:extLst>
      <p:ext uri="{BB962C8B-B14F-4D97-AF65-F5344CB8AC3E}">
        <p14:creationId xmlns:p14="http://schemas.microsoft.com/office/powerpoint/2010/main" val="318952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4B090-0C19-B792-57D0-42C61982A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517C370-0816-41F0-3B36-9B0CBBBE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4" y="872782"/>
            <a:ext cx="5304935" cy="490244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059CD81-0325-ED42-C3BD-AFEF5D39D2C9}"/>
              </a:ext>
            </a:extLst>
          </p:cNvPr>
          <p:cNvSpPr txBox="1"/>
          <p:nvPr/>
        </p:nvSpPr>
        <p:spPr>
          <a:xfrm>
            <a:off x="0" y="103341"/>
            <a:ext cx="7418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Desenvolvimento</a:t>
            </a:r>
            <a:r>
              <a:rPr lang="pt-BR" dirty="0"/>
              <a:t> </a:t>
            </a:r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0B5F5E-C353-4BF3-0A57-779A2D8A9EE1}"/>
              </a:ext>
            </a:extLst>
          </p:cNvPr>
          <p:cNvSpPr txBox="1"/>
          <p:nvPr/>
        </p:nvSpPr>
        <p:spPr>
          <a:xfrm>
            <a:off x="332294" y="5985218"/>
            <a:ext cx="5076334" cy="621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4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O responsável pelo controle pode checar qual o valor teórico do produto no ambiente de produção</a:t>
            </a:r>
            <a:endParaRPr lang="pt-BR" b="1" dirty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10455A-37D3-61AB-9A2A-F9499891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365"/>
          <a:stretch/>
        </p:blipFill>
        <p:spPr>
          <a:xfrm>
            <a:off x="6277515" y="4351329"/>
            <a:ext cx="2375554" cy="23601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1298C5-0735-BE5C-B4D4-B418D95A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636"/>
          <a:stretch/>
        </p:blipFill>
        <p:spPr>
          <a:xfrm>
            <a:off x="6197755" y="1027548"/>
            <a:ext cx="2442279" cy="316901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D10AD0C-1B64-9D44-F3DC-72FA1FF40D44}"/>
              </a:ext>
            </a:extLst>
          </p:cNvPr>
          <p:cNvSpPr/>
          <p:nvPr/>
        </p:nvSpPr>
        <p:spPr>
          <a:xfrm>
            <a:off x="3949831" y="2357531"/>
            <a:ext cx="348792" cy="207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889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D5747-F830-69DF-7BB3-076553BE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F82A6C6-6B19-EA48-5155-190CCC78B9FE}"/>
              </a:ext>
            </a:extLst>
          </p:cNvPr>
          <p:cNvSpPr txBox="1"/>
          <p:nvPr/>
        </p:nvSpPr>
        <p:spPr>
          <a:xfrm>
            <a:off x="0" y="103341"/>
            <a:ext cx="74188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Desenvolvimento</a:t>
            </a:r>
            <a:r>
              <a:rPr lang="pt-BR" dirty="0"/>
              <a:t> </a:t>
            </a:r>
            <a:r>
              <a:rPr lang="pt-BR" sz="4400" b="1" dirty="0">
                <a:solidFill>
                  <a:schemeClr val="dk1"/>
                </a:solidFill>
                <a:latin typeface="Century Gothic" pitchFamily="34" charset="0"/>
              </a:rPr>
              <a:t>Mobile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8C37A3-9DB2-7D0B-C563-CC87D428A7E9}"/>
              </a:ext>
            </a:extLst>
          </p:cNvPr>
          <p:cNvSpPr txBox="1"/>
          <p:nvPr/>
        </p:nvSpPr>
        <p:spPr>
          <a:xfrm>
            <a:off x="247453" y="5900077"/>
            <a:ext cx="5076334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1400" b="1" dirty="0">
                <a:solidFill>
                  <a:schemeClr val="dk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Gothic" pitchFamily="34" charset="0"/>
              </a:rPr>
              <a:t>Coeficiente de Dilatação</a:t>
            </a:r>
            <a:endParaRPr lang="pt-BR" b="1" dirty="0">
              <a:solidFill>
                <a:schemeClr val="dk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17042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_Apresentação Alunos">
  <a:themeElements>
    <a:clrScheme name="SENAI-SP">
      <a:dk1>
        <a:srgbClr val="3F3F3F"/>
      </a:dk1>
      <a:lt1>
        <a:srgbClr val="FFFFFF"/>
      </a:lt1>
      <a:dk2>
        <a:srgbClr val="DD213C"/>
      </a:dk2>
      <a:lt2>
        <a:srgbClr val="FFFFFF"/>
      </a:lt2>
      <a:accent1>
        <a:srgbClr val="8B8B8B"/>
      </a:accent1>
      <a:accent2>
        <a:srgbClr val="70AD47"/>
      </a:accent2>
      <a:accent3>
        <a:srgbClr val="0563C1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954F72"/>
      </a:folHlink>
    </a:clrScheme>
    <a:fontScheme name="Ebrima">
      <a:majorFont>
        <a:latin typeface="Ebrima"/>
        <a:ea typeface=""/>
        <a:cs typeface=""/>
      </a:majorFont>
      <a:minorFont>
        <a:latin typeface="Ebri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presentação Alunos">
  <a:themeElements>
    <a:clrScheme name="SENAI-SP">
      <a:dk1>
        <a:srgbClr val="3F3F3F"/>
      </a:dk1>
      <a:lt1>
        <a:srgbClr val="FFFFFF"/>
      </a:lt1>
      <a:dk2>
        <a:srgbClr val="DD213C"/>
      </a:dk2>
      <a:lt2>
        <a:srgbClr val="FFFFFF"/>
      </a:lt2>
      <a:accent1>
        <a:srgbClr val="8B8B8B"/>
      </a:accent1>
      <a:accent2>
        <a:srgbClr val="70AD47"/>
      </a:accent2>
      <a:accent3>
        <a:srgbClr val="0563C1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954F72"/>
      </a:folHlink>
    </a:clrScheme>
    <a:fontScheme name="Ebrima">
      <a:majorFont>
        <a:latin typeface="Ebrima"/>
        <a:ea typeface=""/>
        <a:cs typeface=""/>
      </a:majorFont>
      <a:minorFont>
        <a:latin typeface="Ebri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SENAI-SP (Vermelho)">
  <a:themeElements>
    <a:clrScheme name="SENAI-SP">
      <a:dk1>
        <a:srgbClr val="3F3F3F"/>
      </a:dk1>
      <a:lt1>
        <a:srgbClr val="FFFFFF"/>
      </a:lt1>
      <a:dk2>
        <a:srgbClr val="DD213C"/>
      </a:dk2>
      <a:lt2>
        <a:srgbClr val="FFFFFF"/>
      </a:lt2>
      <a:accent1>
        <a:srgbClr val="8B8B8B"/>
      </a:accent1>
      <a:accent2>
        <a:srgbClr val="70AD47"/>
      </a:accent2>
      <a:accent3>
        <a:srgbClr val="0563C1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954F72"/>
      </a:folHlink>
    </a:clrScheme>
    <a:fontScheme name="Ebrima">
      <a:majorFont>
        <a:latin typeface="Ebrima"/>
        <a:ea typeface=""/>
        <a:cs typeface=""/>
      </a:majorFont>
      <a:minorFont>
        <a:latin typeface="Ebr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SENAI-SP (Escuro_FundoBranco)">
  <a:themeElements>
    <a:clrScheme name="SENAI-SP">
      <a:dk1>
        <a:srgbClr val="3F3F3F"/>
      </a:dk1>
      <a:lt1>
        <a:srgbClr val="FFFFFF"/>
      </a:lt1>
      <a:dk2>
        <a:srgbClr val="DD213C"/>
      </a:dk2>
      <a:lt2>
        <a:srgbClr val="FFFFFF"/>
      </a:lt2>
      <a:accent1>
        <a:srgbClr val="8B8B8B"/>
      </a:accent1>
      <a:accent2>
        <a:srgbClr val="70AD47"/>
      </a:accent2>
      <a:accent3>
        <a:srgbClr val="0563C1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954F72"/>
      </a:folHlink>
    </a:clrScheme>
    <a:fontScheme name="Ebrima">
      <a:majorFont>
        <a:latin typeface="Ebrima"/>
        <a:ea typeface=""/>
        <a:cs typeface=""/>
      </a:majorFont>
      <a:minorFont>
        <a:latin typeface="Ebr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SENAI-SP (Escuro)">
  <a:themeElements>
    <a:clrScheme name="SENAI-SP">
      <a:dk1>
        <a:srgbClr val="3F3F3F"/>
      </a:dk1>
      <a:lt1>
        <a:srgbClr val="FFFFFF"/>
      </a:lt1>
      <a:dk2>
        <a:srgbClr val="DD213C"/>
      </a:dk2>
      <a:lt2>
        <a:srgbClr val="FFFFFF"/>
      </a:lt2>
      <a:accent1>
        <a:srgbClr val="8B8B8B"/>
      </a:accent1>
      <a:accent2>
        <a:srgbClr val="70AD47"/>
      </a:accent2>
      <a:accent3>
        <a:srgbClr val="0563C1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954F72"/>
      </a:folHlink>
    </a:clrScheme>
    <a:fontScheme name="Ebrima">
      <a:majorFont>
        <a:latin typeface="Ebrima"/>
        <a:ea typeface=""/>
        <a:cs typeface=""/>
      </a:majorFont>
      <a:minorFont>
        <a:latin typeface="Ebr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SENAI-S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Apresentação Alunos">
  <a:themeElements>
    <a:clrScheme name="SENAI-SP">
      <a:dk1>
        <a:srgbClr val="3F3F3F"/>
      </a:dk1>
      <a:lt1>
        <a:srgbClr val="FFFFFF"/>
      </a:lt1>
      <a:dk2>
        <a:srgbClr val="DD213C"/>
      </a:dk2>
      <a:lt2>
        <a:srgbClr val="FFFFFF"/>
      </a:lt2>
      <a:accent1>
        <a:srgbClr val="8B8B8B"/>
      </a:accent1>
      <a:accent2>
        <a:srgbClr val="70AD47"/>
      </a:accent2>
      <a:accent3>
        <a:srgbClr val="0563C1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954F72"/>
      </a:folHlink>
    </a:clrScheme>
    <a:fontScheme name="Ebrima">
      <a:majorFont>
        <a:latin typeface="Ebrima"/>
        <a:ea typeface=""/>
        <a:cs typeface=""/>
      </a:majorFont>
      <a:minorFont>
        <a:latin typeface="Ebri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</TotalTime>
  <Words>309</Words>
  <Application>Microsoft Office PowerPoint</Application>
  <PresentationFormat>Papel A4 (210 x 297 mm)</PresentationFormat>
  <Paragraphs>45</Paragraphs>
  <Slides>9</Slides>
  <Notes>1</Notes>
  <HiddenSlides>1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10</vt:i4>
      </vt:variant>
      <vt:variant>
        <vt:lpstr>Títulos de slides</vt:lpstr>
      </vt:variant>
      <vt:variant>
        <vt:i4>9</vt:i4>
      </vt:variant>
    </vt:vector>
  </HeadingPairs>
  <TitlesOfParts>
    <vt:vector size="23" baseType="lpstr">
      <vt:lpstr>Arial</vt:lpstr>
      <vt:lpstr>Calibri</vt:lpstr>
      <vt:lpstr>Century Gothic</vt:lpstr>
      <vt:lpstr>Ebrima</vt:lpstr>
      <vt:lpstr>Personalizar design</vt:lpstr>
      <vt:lpstr>1_Personalizar design</vt:lpstr>
      <vt:lpstr>Apresentação Alunos</vt:lpstr>
      <vt:lpstr>2_Personalizar design</vt:lpstr>
      <vt:lpstr>Tema SENAI-SP (Vermelho)</vt:lpstr>
      <vt:lpstr>Tema SENAI-SP (Escuro_FundoBranco)</vt:lpstr>
      <vt:lpstr>Tema SENAI-SP (Escuro)</vt:lpstr>
      <vt:lpstr>Tema SENAI-SP</vt:lpstr>
      <vt:lpstr>1_Apresentação Alunos</vt:lpstr>
      <vt:lpstr>2_Apresentação Alunos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Sandra Moura</dc:creator>
  <cp:lastModifiedBy>MICHEL MODESTO LUCIO</cp:lastModifiedBy>
  <cp:revision>190</cp:revision>
  <dcterms:modified xsi:type="dcterms:W3CDTF">2024-11-27T00:47:51Z</dcterms:modified>
</cp:coreProperties>
</file>